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34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0793449"/>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7578" y="356020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0</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қар. </a:t>
            </a:r>
            <a:r>
              <a:rPr lang="" sz="1200" dirty="0">
                <a:solidFill>
                  <a:prstClr val="black"/>
                </a:solidFill>
                <a:latin typeface="Times New Roman" pitchFamily="18" charset="0"/>
                <a:cs typeface="Times New Roman" pitchFamily="18" charset="0"/>
              </a:rPr>
              <a:t>О</a:t>
            </a:r>
            <a:r>
              <a:rPr lang="ru-RU" sz="1200" dirty="0" err="1">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тын жел солт</a:t>
            </a:r>
            <a:r>
              <a:rPr lang="kk-KZ" sz="1200" dirty="0">
                <a:solidFill>
                  <a:prstClr val="black"/>
                </a:solidFill>
                <a:latin typeface="Times New Roman" pitchFamily="18" charset="0"/>
                <a:cs typeface="Times New Roman" pitchFamily="18" charset="0"/>
              </a:rPr>
              <a:t>үстік-батысқа 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a:t>
            </a:r>
            <a:r>
              <a:rPr lang="kk-KZ" sz="1200" dirty="0">
                <a:solidFill>
                  <a:prstClr val="black"/>
                </a:solidFill>
                <a:latin typeface="Times New Roman" pitchFamily="18" charset="0"/>
                <a:cs typeface="Times New Roman" pitchFamily="18" charset="0"/>
              </a:rPr>
              <a:t> Ауа температурасы түнде және күндіз 4-6° 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a:t>
            </a:r>
            <a:r>
              <a:rPr lang=""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a:t>
            </a:r>
            <a:r>
              <a:rPr lang="kk-KZ" sz="1200" dirty="0">
                <a:solidFill>
                  <a:prstClr val="black"/>
                </a:solidFill>
                <a:latin typeface="Times New Roman" pitchFamily="18" charset="0"/>
                <a:cs typeface="Times New Roman" pitchFamily="18" charset="0"/>
              </a:rPr>
              <a:t> Ауа температурасы </a:t>
            </a:r>
            <a:r>
              <a:rPr lang="" sz="1200" dirty="0">
                <a:solidFill>
                  <a:prstClr val="black"/>
                </a:solidFill>
                <a:latin typeface="Times New Roman" pitchFamily="18" charset="0"/>
                <a:cs typeface="Times New Roman" pitchFamily="18" charset="0"/>
              </a:rPr>
              <a:t>15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17</a:t>
            </a:r>
            <a:r>
              <a:rPr lang="kk-KZ" sz="1200" dirty="0">
                <a:solidFill>
                  <a:prstClr val="black"/>
                </a:solidFill>
                <a:latin typeface="Times New Roman" pitchFamily="18" charset="0"/>
                <a:cs typeface="Times New Roman" pitchFamily="18" charset="0"/>
              </a:rPr>
              <a:t>°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07637" y="224771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6106"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5235821"/>
              </p:ext>
            </p:extLst>
          </p:nvPr>
        </p:nvGraphicFramePr>
        <p:xfrm>
          <a:off x="5047539" y="4110721"/>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a:solidFill>
                  <a:srgbClr val="000000"/>
                </a:solidFill>
                <a:latin typeface="Times New Roman" panose="02020603050405020304" pitchFamily="18" charset="0"/>
                <a:cs typeface="Times New Roman" panose="02020603050405020304" pitchFamily="18" charset="0"/>
              </a:rPr>
              <a:t>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20061</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4083</cp:revision>
  <cp:lastPrinted>2021-07-01T03:56:27Z</cp:lastPrinted>
  <dcterms:created xsi:type="dcterms:W3CDTF">2018-03-27T06:03:00Z</dcterms:created>
  <dcterms:modified xsi:type="dcterms:W3CDTF">2024-12-07T07:47:44Z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