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18147550"/>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желтоқсан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желтоқсанға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07 </a:t>
            </a:r>
            <a:r>
              <a:rPr lang="ru-RU" altLang="ru-RU" sz="1200" b="1" dirty="0" err="1" smtClean="0">
                <a:solidFill>
                  <a:srgbClr val="000000"/>
                </a:solidFill>
                <a:latin typeface="Times New Roman" pitchFamily="18" charset="0"/>
                <a:cs typeface="Times New Roman" pitchFamily="18" charset="0"/>
              </a:rPr>
              <a:t>желтоқсан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08 </a:t>
            </a:r>
            <a:r>
              <a:rPr lang="ru-RU" altLang="ru-RU" sz="1200" b="1" dirty="0" err="1" smtClean="0">
                <a:solidFill>
                  <a:srgbClr val="000000"/>
                </a:solidFill>
                <a:latin typeface="Times New Roman" pitchFamily="18" charset="0"/>
                <a:cs typeface="Times New Roman" pitchFamily="18" charset="0"/>
              </a:rPr>
              <a:t>желтоқсан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Аздаған </a:t>
            </a:r>
            <a:r>
              <a:rPr lang="kk-KZ" sz="1200" dirty="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Солтүстік-батыстан соққан жел оңтүстік-шығысқа ауысады,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0-5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14-16 градус аяз,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7-9 </a:t>
            </a:r>
            <a:r>
              <a:rPr lang="kk-KZ" sz="1200" dirty="0">
                <a:latin typeface="Times New Roman" panose="02020603050405020304" pitchFamily="18" charset="0"/>
                <a:cs typeface="Times New Roman" panose="02020603050405020304" pitchFamily="18" charset="0"/>
              </a:rPr>
              <a:t>градус суық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09 </a:t>
            </a:r>
            <a:r>
              <a:rPr lang="kk-KZ" altLang="ru-RU" sz="1200" b="1" dirty="0" smtClean="0">
                <a:solidFill>
                  <a:srgbClr val="000000"/>
                </a:solidFill>
                <a:latin typeface="Times New Roman" pitchFamily="18" charset="0"/>
                <a:cs typeface="Times New Roman" pitchFamily="18" charset="0"/>
              </a:rPr>
              <a:t>желтоқсанға</a:t>
            </a:r>
            <a:r>
              <a:rPr lang="kk-KZ" altLang="ru-RU" sz="1200" b="1" dirty="0">
                <a:solidFill>
                  <a:srgbClr val="000000"/>
                </a:solidFill>
                <a:latin typeface="Times New Roman" pitchFamily="18" charset="0"/>
                <a:cs typeface="Times New Roman" pitchFamily="18" charset="0"/>
              </a:rPr>
              <a:t> </a:t>
            </a:r>
            <a:endParaRPr lang="kk-KZ" alt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2024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08 </a:t>
            </a:r>
            <a:r>
              <a:rPr lang="ru-RU" sz="1200" b="1" dirty="0" err="1" smtClean="0">
                <a:solidFill>
                  <a:srgbClr val="000000"/>
                </a:solidFill>
                <a:latin typeface="Times New Roman" pitchFamily="18" charset="0"/>
                <a:cs typeface="Times New Roman" pitchFamily="18" charset="0"/>
              </a:rPr>
              <a:t>желтоқсан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09 </a:t>
            </a:r>
            <a:r>
              <a:rPr lang="kk-KZ" sz="1200" b="1" dirty="0" smtClean="0">
                <a:solidFill>
                  <a:srgbClr val="000000"/>
                </a:solidFill>
                <a:latin typeface="Times New Roman" pitchFamily="18" charset="0"/>
                <a:cs typeface="Times New Roman" pitchFamily="18" charset="0"/>
              </a:rPr>
              <a:t>желтоқсан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Оңтүстік-шығыстан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0-5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14-16 </a:t>
            </a:r>
            <a:r>
              <a:rPr lang="kk-KZ" sz="1200" dirty="0" smtClean="0">
                <a:latin typeface="Times New Roman" panose="02020603050405020304" pitchFamily="18" charset="0"/>
                <a:cs typeface="Times New Roman" panose="02020603050405020304" pitchFamily="18" charset="0"/>
              </a:rPr>
              <a:t>градус аяз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57742337"/>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1650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0,263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101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0,252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0,950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10587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08 </a:t>
            </a:r>
            <a:r>
              <a:rPr lang="kk-KZ" sz="1200" dirty="0" smtClean="0">
                <a:solidFill>
                  <a:schemeClr val="tx1"/>
                </a:solidFill>
                <a:latin typeface="Times New Roman" panose="02020603050405020304" pitchFamily="18" charset="0"/>
                <a:cs typeface="Times New Roman" panose="02020603050405020304" pitchFamily="18" charset="0"/>
              </a:rPr>
              <a:t>желтоқсан, </a:t>
            </a:r>
            <a:r>
              <a:rPr lang="kk-KZ" sz="1200" dirty="0" smtClean="0">
                <a:solidFill>
                  <a:schemeClr val="tx1"/>
                </a:solidFill>
                <a:latin typeface="Times New Roman" panose="02020603050405020304" pitchFamily="18" charset="0"/>
                <a:cs typeface="Times New Roman" panose="02020603050405020304" pitchFamily="18" charset="0"/>
              </a:rPr>
              <a:t>09 </a:t>
            </a:r>
            <a:r>
              <a:rPr lang="kk-KZ" sz="1200" dirty="0" smtClean="0">
                <a:solidFill>
                  <a:schemeClr val="tx1"/>
                </a:solidFill>
                <a:latin typeface="Times New Roman" panose="02020603050405020304" pitchFamily="18" charset="0"/>
                <a:cs typeface="Times New Roman" panose="02020603050405020304" pitchFamily="18" charset="0"/>
              </a:rPr>
              <a:t>желтоқсанда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kk-KZ"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2845" y="3235182"/>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19840</TotalTime>
  <Words>514</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5078</cp:revision>
  <cp:lastPrinted>2021-07-01T07:38:07Z</cp:lastPrinted>
  <dcterms:created xsi:type="dcterms:W3CDTF">2018-03-27T06:03:00Z</dcterms:created>
  <dcterms:modified xsi:type="dcterms:W3CDTF">2024-12-07T09:29:53Z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