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7970" autoAdjust="0"/>
    <p:restoredTop sz="99608" autoAdjust="0"/>
  </p:normalViewPr>
  <p:slideViewPr>
    <p:cSldViewPr showGuides="1">
      <p:cViewPr>
        <p:scale>
          <a:sx n="148" d="100"/>
          <a:sy n="148" d="100"/>
        </p:scale>
        <p:origin x="-72" y="54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21719639"/>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342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желтоқсан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1177561"/>
              </p:ext>
            </p:extLst>
          </p:nvPr>
        </p:nvGraphicFramePr>
        <p:xfrm>
          <a:off x="5021088" y="4155260"/>
          <a:ext cx="4612432" cy="2143796"/>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1627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40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23138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08 </a:t>
            </a:r>
            <a:r>
              <a:rPr lang="kk-KZ" altLang="ru-RU" sz="1200" b="1" dirty="0" smtClean="0">
                <a:latin typeface="Times New Roman" panose="02020603050405020304" pitchFamily="18" charset="0"/>
                <a:cs typeface="Times New Roman" panose="02020603050405020304" pitchFamily="18" charset="0"/>
              </a:rPr>
              <a:t>желтоқсанға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07 </a:t>
            </a:r>
            <a:r>
              <a:rPr lang="kk-KZ" altLang="ru-RU" sz="1200" b="1" dirty="0" smtClean="0">
                <a:latin typeface="Times New Roman" panose="02020603050405020304" pitchFamily="18" charset="0"/>
                <a:cs typeface="Times New Roman" panose="02020603050405020304" pitchFamily="18" charset="0"/>
              </a:rPr>
              <a:t>желтоқсан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08 </a:t>
            </a:r>
            <a:r>
              <a:rPr lang="kk-KZ" sz="1200" b="1" dirty="0" smtClean="0">
                <a:solidFill>
                  <a:srgbClr val="000000"/>
                </a:solidFill>
                <a:latin typeface="Times New Roman" panose="02020603050405020304" pitchFamily="18" charset="0"/>
                <a:cs typeface="Times New Roman" panose="02020603050405020304" pitchFamily="18" charset="0"/>
                <a:sym typeface="+mn-ea"/>
              </a:rPr>
              <a:t>желтоқсан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Түнде және таңертең тұман.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шығыстан</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оңтүстік-шығыстан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5-10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 Ауа температурасы 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12-14,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4-6 градус аяз.</a:t>
            </a:r>
          </a:p>
          <a:p>
            <a:pPr lvl="0" indent="144000" algn="ctr"/>
            <a:endParaRPr lang="ru-RU" sz="1200" b="1" dirty="0" smtClean="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09 </a:t>
            </a:r>
            <a:r>
              <a:rPr lang="kk-KZ" sz="1200" b="1" dirty="0" smtClean="0">
                <a:solidFill>
                  <a:srgbClr val="000000"/>
                </a:solidFill>
                <a:latin typeface="Times New Roman" pitchFamily="18" charset="0"/>
                <a:cs typeface="Times New Roman" pitchFamily="18" charset="0"/>
                <a:sym typeface="+mn-ea"/>
              </a:rPr>
              <a:t>желтоқсанға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08 </a:t>
            </a:r>
            <a:r>
              <a:rPr lang="kk-KZ" sz="1200" b="1" dirty="0">
                <a:solidFill>
                  <a:srgbClr val="000000"/>
                </a:solidFill>
                <a:latin typeface="Times New Roman" panose="02020603050405020304" pitchFamily="18" charset="0"/>
                <a:cs typeface="Times New Roman" panose="02020603050405020304" pitchFamily="18" charset="0"/>
                <a:sym typeface="+mn-ea"/>
              </a:rPr>
              <a:t>желтоқсан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09 </a:t>
            </a:r>
            <a:r>
              <a:rPr lang="kk-KZ" sz="1200" b="1" dirty="0">
                <a:solidFill>
                  <a:srgbClr val="000000"/>
                </a:solidFill>
                <a:latin typeface="Times New Roman" pitchFamily="18" charset="0"/>
                <a:cs typeface="Times New Roman" pitchFamily="18" charset="0"/>
                <a:sym typeface="+mn-ea"/>
              </a:rPr>
              <a:t>желтоқсан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жауын-шашынсыз. </a:t>
            </a:r>
            <a:r>
              <a:rPr lang="kk-KZ" sz="1100" dirty="0" smtClean="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оң</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түстік-шығыстан </a:t>
            </a:r>
            <a:r>
              <a:rPr lang="kk-KZ" sz="1100" dirty="0" smtClean="0">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9-14 </a:t>
            </a:r>
            <a:r>
              <a:rPr lang="kk-KZ" sz="1100" dirty="0" smtClean="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 т</a:t>
            </a:r>
            <a:r>
              <a:rPr lang="kk-KZ" sz="1100" dirty="0" smtClean="0">
                <a:latin typeface="Times New Roman" pitchFamily="18" charset="0"/>
                <a:cs typeface="Times New Roman" pitchFamily="18" charset="0"/>
              </a:rPr>
              <a:t>үнде </a:t>
            </a:r>
            <a:r>
              <a:rPr lang="kk-KZ" sz="1100" dirty="0" smtClean="0">
                <a:latin typeface="Times New Roman" pitchFamily="18" charset="0"/>
                <a:cs typeface="Times New Roman" pitchFamily="18" charset="0"/>
              </a:rPr>
              <a:t>9</a:t>
            </a:r>
            <a:r>
              <a:rPr lang="ru-RU" sz="1100" dirty="0" smtClean="0">
                <a:latin typeface="Times New Roman" pitchFamily="18" charset="0"/>
                <a:cs typeface="Times New Roman" pitchFamily="18" charset="0"/>
              </a:rPr>
              <a:t>-11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08 </a:t>
            </a:r>
            <a:r>
              <a:rPr lang="ru-RU" sz="1100" b="1" dirty="0" err="1">
                <a:solidFill>
                  <a:schemeClr val="tx1"/>
                </a:solidFill>
                <a:latin typeface="Times New Roman" panose="02020603050405020304" pitchFamily="18" charset="0"/>
                <a:cs typeface="Times New Roman" panose="02020603050405020304" pitchFamily="18" charset="0"/>
              </a:rPr>
              <a:t>желтоқсан</a:t>
            </a:r>
            <a:r>
              <a:rPr lang="ru-RU" sz="1100" b="1" dirty="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09 </a:t>
            </a:r>
            <a:r>
              <a:rPr lang="ru-RU" sz="1100" b="1" dirty="0" err="1" smtClean="0">
                <a:solidFill>
                  <a:schemeClr val="tx1"/>
                </a:solidFill>
                <a:latin typeface="Times New Roman" panose="02020603050405020304" pitchFamily="18" charset="0"/>
                <a:cs typeface="Times New Roman" panose="02020603050405020304" pitchFamily="18" charset="0"/>
              </a:rPr>
              <a:t>желтоқсанға</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таралуы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Сарсенғожина</a:t>
            </a:r>
            <a:r>
              <a:rPr lang="ru-RU" altLang="ru-RU" sz="1200" b="1" i="1" dirty="0" smtClean="0">
                <a:solidFill>
                  <a:srgbClr val="000000"/>
                </a:solidFill>
                <a:latin typeface="Times New Roman" panose="02020603050405020304" pitchFamily="18" charset="0"/>
                <a:cs typeface="Times New Roman" panose="02020603050405020304" pitchFamily="18" charset="0"/>
              </a:rPr>
              <a:t> Г.А./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28440</TotalTime>
  <Words>571</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5618</cp:revision>
  <cp:lastPrinted>2021-07-01T03:56:27Z</cp:lastPrinted>
  <dcterms:created xsi:type="dcterms:W3CDTF">2018-03-27T06:03:00Z</dcterms:created>
  <dcterms:modified xsi:type="dcterms:W3CDTF">2024-12-07T08:00:04Z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