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451114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a:t>
                      </a:r>
                      <a:r>
                        <a:rPr lang="ru-KZ" altLang="zh-CN" sz="1200" b="1" i="1" baseline="0">
                          <a:solidFill>
                            <a:srgbClr val="002060"/>
                          </a:solidFill>
                          <a:latin typeface="Times New Roman" panose="02020603050405020304" pitchFamily="18" charset="0"/>
                          <a:cs typeface="Times New Roman" panose="02020603050405020304" pitchFamily="18" charset="0"/>
                        </a:rPr>
                        <a:t>7</a:t>
                      </a:r>
                      <a:r>
                        <a:rPr lang="kk-KZ" altLang="zh-CN" sz="1200" b="1" i="1" baseline="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a:t>
            </a:r>
            <a:r>
              <a:rPr lang="ru-KZ" altLang="ru-RU" sz="1100" b="1" dirty="0">
                <a:latin typeface="Times New Roman" panose="02020603050405020304" pitchFamily="18" charset="0"/>
                <a:cs typeface="Times New Roman" panose="02020603050405020304" pitchFamily="18" charset="0"/>
              </a:rPr>
              <a:t>7</a:t>
            </a:r>
            <a:r>
              <a:rPr lang="ru-RU" altLang="ru-RU" sz="1100" b="1"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467238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7810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kern="1400" dirty="0">
                <a:solidFill>
                  <a:prstClr val="black"/>
                </a:solidFill>
                <a:latin typeface="Times New Roman" panose="02020603050405020304" pitchFamily="18" charset="0"/>
                <a:cs typeface="Times New Roman" panose="02020603050405020304" pitchFamily="18" charset="0"/>
              </a:rPr>
              <a:t>0</a:t>
            </a:r>
            <a:r>
              <a:rPr lang="ru-KZ" altLang="ru-RU" sz="1100" b="1" kern="1400" dirty="0">
                <a:solidFill>
                  <a:prstClr val="black"/>
                </a:solidFill>
                <a:latin typeface="Times New Roman" panose="02020603050405020304" pitchFamily="18" charset="0"/>
                <a:cs typeface="Times New Roman" panose="02020603050405020304" pitchFamily="18" charset="0"/>
              </a:rPr>
              <a:t>8</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a:t>
            </a:r>
            <a:r>
              <a:rPr lang="ru-KZ" sz="1100" b="1" dirty="0">
                <a:latin typeface="Times New Roman" panose="02020603050405020304" pitchFamily="18" charset="0"/>
                <a:cs typeface="Times New Roman" panose="02020603050405020304" pitchFamily="18" charset="0"/>
              </a:rPr>
              <a:t>7</a:t>
            </a:r>
            <a:r>
              <a:rPr lang="ru-RU" sz="1100" b="1"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0</a:t>
            </a:r>
            <a:r>
              <a:rPr lang="ru-KZ" sz="1100" b="1" dirty="0">
                <a:latin typeface="Times New Roman" panose="02020603050405020304" pitchFamily="18" charset="0"/>
                <a:cs typeface="Times New Roman" panose="02020603050405020304" pitchFamily="18" charset="0"/>
              </a:rPr>
              <a:t>8</a:t>
            </a:r>
            <a:r>
              <a:rPr lang="ru-RU" sz="1100" b="1"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a:t>
            </a:r>
            <a:r>
              <a:rPr lang="kk-KZ" sz="1100" dirty="0">
                <a:latin typeface="Times New Roman" panose="02020603050405020304" pitchFamily="18" charset="0"/>
                <a:cs typeface="Times New Roman" panose="02020603050405020304" pitchFamily="18" charset="0"/>
              </a:rPr>
              <a:t>аздаған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kk-KZ" sz="1100" kern="1400" dirty="0">
                <a:solidFill>
                  <a:srgbClr val="000000"/>
                </a:solidFill>
                <a:latin typeface="Times New Roman" panose="02020603050405020304" pitchFamily="18" charset="0"/>
                <a:ea typeface="Times New Roman" panose="02020603050405020304" pitchFamily="18" charset="0"/>
              </a:rPr>
              <a:t>олтүстік-батыстан жел соғады, күші 7-12 м/с. Ауа температурасы түнде 16-18, күндіз 12-14 аяз.</a:t>
            </a:r>
          </a:p>
          <a:p>
            <a:pPr algn="ctr"/>
            <a:r>
              <a:rPr lang="ru-KZ" sz="1100" b="1" kern="1400" dirty="0">
                <a:latin typeface="Times New Roman" panose="02020603050405020304" pitchFamily="18" charset="0"/>
                <a:cs typeface="Times New Roman" panose="02020603050405020304" pitchFamily="18" charset="0"/>
              </a:rPr>
              <a:t>09</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желтоқсанға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a:t>
            </a:r>
            <a:r>
              <a:rPr lang="ru-KZ" sz="1100" b="1" dirty="0">
                <a:latin typeface="Times New Roman" panose="02020603050405020304" pitchFamily="18" charset="0"/>
                <a:cs typeface="Times New Roman" panose="02020603050405020304" pitchFamily="18" charset="0"/>
              </a:rPr>
              <a:t>8</a:t>
            </a:r>
            <a:r>
              <a:rPr lang="ru-RU" sz="1100" b="1" dirty="0">
                <a:latin typeface="Times New Roman" panose="02020603050405020304" pitchFamily="18" charset="0"/>
                <a:cs typeface="Times New Roman" panose="02020603050405020304" pitchFamily="18" charset="0"/>
              </a:rPr>
              <a:t> желтоқсан с. 20-ден 0</a:t>
            </a:r>
            <a:r>
              <a:rPr lang="ru-KZ" sz="1100" b="1" dirty="0">
                <a:latin typeface="Times New Roman" panose="02020603050405020304" pitchFamily="18" charset="0"/>
                <a:cs typeface="Times New Roman" panose="02020603050405020304" pitchFamily="18" charset="0"/>
              </a:rPr>
              <a:t>9</a:t>
            </a:r>
            <a:r>
              <a:rPr lang="ru-RU" sz="1100" b="1"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22-24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0</a:t>
            </a:r>
            <a:r>
              <a:rPr lang="ru-KZ" sz="1100" dirty="0">
                <a:solidFill>
                  <a:schemeClr val="tx1"/>
                </a:solidFill>
                <a:latin typeface="Times New Roman" panose="02020603050405020304" pitchFamily="18" charset="0"/>
                <a:cs typeface="Times New Roman" panose="02020603050405020304" pitchFamily="18" charset="0"/>
              </a:rPr>
              <a:t>8</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a:solidFill>
                  <a:schemeClr val="tx1"/>
                </a:solidFill>
                <a:latin typeface="Times New Roman" panose="02020603050405020304" pitchFamily="18" charset="0"/>
                <a:cs typeface="Times New Roman" panose="02020603050405020304" pitchFamily="18" charset="0"/>
              </a:rPr>
              <a:t>0</a:t>
            </a:r>
            <a:r>
              <a:rPr lang="ru-KZ" sz="1100" dirty="0">
                <a:solidFill>
                  <a:schemeClr val="tx1"/>
                </a:solidFill>
                <a:latin typeface="Times New Roman" panose="02020603050405020304" pitchFamily="18" charset="0"/>
                <a:cs typeface="Times New Roman" panose="02020603050405020304" pitchFamily="18" charset="0"/>
              </a:rPr>
              <a:t>9</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желто</a:t>
            </a:r>
            <a:r>
              <a:rPr lang="ru-RU" sz="1100" dirty="0" err="1">
                <a:solidFill>
                  <a:prstClr val="black"/>
                </a:solidFill>
                <a:latin typeface="Times New Roman" panose="02020603050405020304" pitchFamily="18" charset="0"/>
                <a:cs typeface="Times New Roman" panose="02020603050405020304" pitchFamily="18" charset="0"/>
              </a:rPr>
              <a:t>қсанда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a:solidFill>
                  <a:prstClr val="black"/>
                </a:solidFill>
                <a:latin typeface="Times New Roman" panose="02020603050405020304" pitchFamily="18" charset="0"/>
                <a:cs typeface="Times New Roman" panose="02020603050405020304" pitchFamily="18" charset="0"/>
              </a:rPr>
              <a:t>заттардың </a:t>
            </a:r>
            <a:r>
              <a:rPr lang="ru-RU" sz="1100" b="1">
                <a:solidFill>
                  <a:prstClr val="black"/>
                </a:solidFill>
                <a:latin typeface="Times New Roman" panose="02020603050405020304" pitchFamily="18" charset="0"/>
                <a:cs typeface="Times New Roman" panose="02020603050405020304" pitchFamily="18" charset="0"/>
              </a:rPr>
              <a:t>сейілу</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KZ"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787243"/>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35396</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5723</cp:revision>
  <cp:lastPrinted>2023-01-16T10:13:34Z</cp:lastPrinted>
  <dcterms:created xsi:type="dcterms:W3CDTF">2018-03-27T06:03:00Z</dcterms:created>
  <dcterms:modified xsi:type="dcterms:W3CDTF">2024-12-07T07:21:50Z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