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5567393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43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6184" y="3626431"/>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18620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 altLang="ru-RU" sz="1200" b="1" dirty="0">
              <a:latin typeface="Times New Roman" panose="02020603050405020304" pitchFamily="18" charset="0"/>
              <a:cs typeface="Times New Roman" panose="02020603050405020304" pitchFamily="18" charset="0"/>
            </a:endParaRPr>
          </a:p>
          <a:p>
            <a:pPr algn="just">
              <a:spcBef>
                <a:spcPts val="0"/>
              </a:spcBef>
              <a:defRPr/>
            </a:pPr>
            <a:r>
              <a:rPr lang=""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түнде қар</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 sz="1200" dirty="0" smtClean="0">
                <a:solidFill>
                  <a:prstClr val="black"/>
                </a:solidFill>
                <a:latin typeface="Times New Roman" pitchFamily="18" charset="0"/>
                <a:cs typeface="Times New Roman" pitchFamily="18" charset="0"/>
              </a:rPr>
              <a:t>солт</a:t>
            </a:r>
            <a:r>
              <a:rPr lang="kk-KZ" sz="1200" dirty="0" smtClean="0">
                <a:solidFill>
                  <a:prstClr val="black"/>
                </a:solidFill>
                <a:latin typeface="Times New Roman" pitchFamily="18" charset="0"/>
                <a:cs typeface="Times New Roman" pitchFamily="18" charset="0"/>
              </a:rPr>
              <a:t>үстік-батыстан соғады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5-10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18-20°, күндіз 15-17° </a:t>
            </a:r>
            <a:r>
              <a:rPr lang="kk-KZ" sz="1200" dirty="0">
                <a:solidFill>
                  <a:prstClr val="black"/>
                </a:solidFill>
                <a:latin typeface="Times New Roman" pitchFamily="18" charset="0"/>
                <a:cs typeface="Times New Roman" pitchFamily="18" charset="0"/>
              </a:rPr>
              <a:t>аяз.</a:t>
            </a:r>
          </a:p>
          <a:p>
            <a:pPr algn="just">
              <a:spcBef>
                <a:spcPts val="0"/>
              </a:spcBef>
              <a:defRPr/>
            </a:pPr>
            <a:endParaRPr lang="ru-RU" altLang="ru-RU" sz="700" b="1" dirty="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желто</a:t>
            </a:r>
            <a:r>
              <a:rPr lang="kk-KZ" altLang="ru-RU" sz="1200" b="1" dirty="0">
                <a:latin typeface="Times New Roman" panose="02020603050405020304" pitchFamily="18" charset="0"/>
                <a:cs typeface="Times New Roman" panose="02020603050405020304" pitchFamily="18" charset="0"/>
              </a:rPr>
              <a:t>қсан</a:t>
            </a:r>
            <a:r>
              <a:rPr lang="ru-RU" altLang="ru-RU" sz="1200" b="1" dirty="0" err="1">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10</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сол</a:t>
            </a:r>
            <a:r>
              <a:rPr lang="ru-RU" sz="1200" dirty="0" err="1">
                <a:solidFill>
                  <a:prstClr val="black"/>
                </a:solidFill>
                <a:latin typeface="Times New Roman" pitchFamily="18" charset="0"/>
                <a:cs typeface="Times New Roman" pitchFamily="18" charset="0"/>
              </a:rPr>
              <a:t>түстік</a:t>
            </a:r>
            <a:r>
              <a:rPr lang="ru-RU"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3-8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23-25° </a:t>
            </a:r>
            <a:r>
              <a:rPr lang="kk-KZ" sz="1200" dirty="0">
                <a:solidFill>
                  <a:prstClr val="black"/>
                </a:solidFill>
                <a:latin typeface="Times New Roman" pitchFamily="18" charset="0"/>
                <a:cs typeface="Times New Roman" pitchFamily="18" charset="0"/>
              </a:rPr>
              <a:t>аяз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4979095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2" name="TextBox 13"/>
          <p:cNvSpPr txBox="1"/>
          <p:nvPr/>
        </p:nvSpPr>
        <p:spPr>
          <a:xfrm>
            <a:off x="4959631" y="232011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9631" y="325027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87501" y="6178729"/>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3611" y="5851584"/>
            <a:ext cx="4684771"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a:t>
            </a:r>
            <a:r>
              <a:rPr lang="" altLang="ru-RU" sz="1200" b="1" i="1" dirty="0" smtClean="0">
                <a:solidFill>
                  <a:srgbClr val="000000"/>
                </a:solidFill>
                <a:latin typeface="Times New Roman" panose="02020603050405020304" pitchFamily="18" charset="0"/>
                <a:cs typeface="Times New Roman" panose="02020603050405020304" pitchFamily="18" charset="0"/>
              </a:rPr>
              <a:t>.А</a:t>
            </a:r>
            <a:r>
              <a:rPr lang=""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165564246"/>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77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20191</TotalTime>
  <Words>572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4162</cp:revision>
  <cp:lastPrinted>2021-07-01T03:56:27Z</cp:lastPrinted>
  <dcterms:created xsi:type="dcterms:W3CDTF">2018-03-27T06:03:00Z</dcterms:created>
  <dcterms:modified xsi:type="dcterms:W3CDTF">2024-12-08T06:06:30Z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