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87497944"/>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Кей уақыттарда тұман түседі. Шығыстан жел соғады, күші 5-10 м/с. Ауа температурасы түнде 9-11,  күндіз 1-3 градус аяз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Кей уақыттарда тұман түседі. Шығыстан </a:t>
            </a:r>
            <a:r>
              <a:rPr lang="kk-KZ" sz="1100" dirty="0" smtClean="0">
                <a:latin typeface="Times New Roman" pitchFamily="18" charset="0"/>
                <a:cs typeface="Times New Roman" pitchFamily="18" charset="0"/>
              </a:rPr>
              <a:t>жел соғады, күші  5-10 м/с. Ауа температурасы 9-11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13899</TotalTime>
  <Words>581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3477</cp:revision>
  <cp:lastPrinted>2021-07-01T03:56:27Z</cp:lastPrinted>
  <dcterms:created xsi:type="dcterms:W3CDTF">2018-03-27T06:03:00Z</dcterms:created>
  <dcterms:modified xsi:type="dcterms:W3CDTF">2024-12-08T07:59:12Z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