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36700340"/>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343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08 желтоқсан</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08 </a:t>
            </a:r>
            <a:r>
              <a:rPr lang="ru-RU" sz="1100" b="1" kern="1400" dirty="0">
                <a:solidFill>
                  <a:prstClr val="black"/>
                </a:solidFill>
                <a:latin typeface="Times New Roman" panose="02020603050405020304" pitchFamily="18" charset="0"/>
                <a:cs typeface="Times New Roman" panose="02020603050405020304" pitchFamily="18" charset="0"/>
              </a:rPr>
              <a:t>желто</a:t>
            </a:r>
            <a:r>
              <a:rPr lang="kk-KZ" sz="1100" b="1" kern="1400" dirty="0">
                <a:solidFill>
                  <a:prstClr val="black"/>
                </a:solidFill>
                <a:latin typeface="Times New Roman" panose="02020603050405020304" pitchFamily="18" charset="0"/>
                <a:cs typeface="Times New Roman" panose="02020603050405020304" pitchFamily="18" charset="0"/>
              </a:rPr>
              <a:t>қ</a:t>
            </a:r>
            <a:r>
              <a:rPr lang="ru-RU" sz="1100" b="1" kern="1400" dirty="0">
                <a:solidFill>
                  <a:prstClr val="black"/>
                </a:solidFill>
                <a:latin typeface="Times New Roman" panose="02020603050405020304" pitchFamily="18" charset="0"/>
                <a:cs typeface="Times New Roman" panose="02020603050405020304" pitchFamily="18" charset="0"/>
              </a:rPr>
              <a:t>сан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7874037"/>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7173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1.435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09</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желтоқсан</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08 </a:t>
            </a:r>
            <a:r>
              <a:rPr lang="ru-RU" sz="1100" b="1" kern="1400" dirty="0">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с. 20-ден 09 </a:t>
            </a:r>
            <a:r>
              <a:rPr lang="ru-RU" sz="1100" b="1" kern="1400" dirty="0">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түнде </a:t>
            </a:r>
            <a:r>
              <a:rPr lang="kk-KZ" sz="1100" dirty="0">
                <a:latin typeface="Times New Roman" panose="02020603050405020304" pitchFamily="18" charset="0"/>
                <a:cs typeface="Times New Roman" panose="02020603050405020304" pitchFamily="18" charset="0"/>
              </a:rPr>
              <a:t>аздаған қар.</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С</a:t>
            </a:r>
            <a:r>
              <a:rPr lang="kk-KZ" sz="1100" kern="1400" dirty="0">
                <a:solidFill>
                  <a:srgbClr val="000000"/>
                </a:solidFill>
                <a:latin typeface="Times New Roman" panose="02020603050405020304" pitchFamily="18" charset="0"/>
                <a:ea typeface="Times New Roman" panose="02020603050405020304" pitchFamily="18" charset="0"/>
              </a:rPr>
              <a:t>олтүстік-батыстан жел соғады, күші 3-8 м/с. Ауа температурасы түнде 23-25, күндіз 16-18 аяз.</a:t>
            </a:r>
          </a:p>
          <a:p>
            <a:pPr algn="ctr"/>
            <a:r>
              <a:rPr lang="ru-RU" sz="1100" b="1" kern="1400" dirty="0">
                <a:latin typeface="Times New Roman" panose="02020603050405020304" pitchFamily="18" charset="0"/>
                <a:cs typeface="Times New Roman" panose="02020603050405020304" pitchFamily="18" charset="0"/>
              </a:rPr>
              <a:t>1</a:t>
            </a:r>
            <a:r>
              <a:rPr lang="ru-KZ" sz="1100" b="1" kern="1400" dirty="0">
                <a:latin typeface="Times New Roman" panose="02020603050405020304" pitchFamily="18" charset="0"/>
                <a:cs typeface="Times New Roman" panose="02020603050405020304" pitchFamily="18" charset="0"/>
              </a:rPr>
              <a:t>0</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желтоқсанға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09 желтоқсан с. 20-ден 10 </a:t>
            </a:r>
            <a:r>
              <a:rPr lang="ru-RU" sz="1100" b="1" kern="1400" dirty="0">
                <a:solidFill>
                  <a:prstClr val="black"/>
                </a:solidFill>
                <a:latin typeface="Times New Roman" panose="02020603050405020304" pitchFamily="18" charset="0"/>
                <a:cs typeface="Times New Roman" panose="02020603050405020304" pitchFamily="18" charset="0"/>
              </a:rPr>
              <a:t>желто</a:t>
            </a:r>
            <a:r>
              <a:rPr lang="kk-KZ" sz="1100" b="1" kern="1400" dirty="0">
                <a:solidFill>
                  <a:prstClr val="black"/>
                </a:solidFill>
                <a:latin typeface="Times New Roman" panose="02020603050405020304" pitchFamily="18" charset="0"/>
                <a:cs typeface="Times New Roman" panose="02020603050405020304" pitchFamily="18" charset="0"/>
              </a:rPr>
              <a:t>қ</a:t>
            </a:r>
            <a:r>
              <a:rPr lang="ru-RU" sz="1100" b="1" kern="1400" dirty="0">
                <a:solidFill>
                  <a:prstClr val="black"/>
                </a:solidFill>
                <a:latin typeface="Times New Roman" panose="02020603050405020304" pitchFamily="18" charset="0"/>
                <a:cs typeface="Times New Roman" panose="02020603050405020304" pitchFamily="18" charset="0"/>
              </a:rPr>
              <a:t>сан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a:t>
            </a:r>
            <a:r>
              <a:rPr lang="kk-KZ" sz="1100" dirty="0">
                <a:latin typeface="Times New Roman" panose="02020603050405020304" pitchFamily="18" charset="0"/>
                <a:cs typeface="Times New Roman" panose="02020603050405020304" pitchFamily="18" charset="0"/>
              </a:rPr>
              <a:t>жауын-шашынсыз. </a:t>
            </a:r>
            <a:r>
              <a:rPr lang="kk-KZ" sz="1100" dirty="0">
                <a:latin typeface="Times New Roman" panose="02020603050405020304" pitchFamily="18" charset="0"/>
                <a:ea typeface="Times New Roman" panose="02020603050405020304" pitchFamily="18" charset="0"/>
              </a:rPr>
              <a:t>Оңтүстік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-батыстан</a:t>
            </a:r>
            <a:r>
              <a:rPr lang="kk-KZ" sz="1100" dirty="0">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3-8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26-28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09</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түнде 1</a:t>
            </a:r>
            <a:r>
              <a:rPr lang="en-US" sz="1100" dirty="0">
                <a:solidFill>
                  <a:schemeClr val="tx1"/>
                </a:solidFill>
                <a:latin typeface="Times New Roman" panose="02020603050405020304" pitchFamily="18" charset="0"/>
                <a:cs typeface="Times New Roman" panose="02020603050405020304" pitchFamily="18" charset="0"/>
              </a:rPr>
              <a:t>0</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желто</a:t>
            </a:r>
            <a:r>
              <a:rPr lang="ru-RU" sz="1100" dirty="0" err="1">
                <a:solidFill>
                  <a:prstClr val="black"/>
                </a:solidFill>
                <a:latin typeface="Times New Roman" panose="02020603050405020304" pitchFamily="18" charset="0"/>
                <a:cs typeface="Times New Roman" panose="02020603050405020304" pitchFamily="18" charset="0"/>
              </a:rPr>
              <a:t>қсанда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srgbClr val="000000"/>
                </a:solidFill>
                <a:latin typeface="Times New Roman" panose="02020603050405020304" pitchFamily="18" charset="0"/>
              </a:rPr>
              <a:t>жиналу</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Аринова Н.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811793297"/>
              </p:ext>
            </p:extLst>
          </p:nvPr>
        </p:nvGraphicFramePr>
        <p:xfrm>
          <a:off x="5276082" y="505311"/>
          <a:ext cx="4167505" cy="81143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91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35512</TotalTime>
  <Words>609</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5732</cp:revision>
  <cp:lastPrinted>2023-01-16T10:13:34Z</cp:lastPrinted>
  <dcterms:created xsi:type="dcterms:W3CDTF">2018-03-27T06:03:00Z</dcterms:created>
  <dcterms:modified xsi:type="dcterms:W3CDTF">2024-12-08T07:27:48Z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