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10" d="100"/>
          <a:sy n="110" d="100"/>
        </p:scale>
        <p:origin x="-234" y="-72"/>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343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a:t>
                      </a:r>
                      <a:r>
                        <a:rPr lang="kk-KZ" altLang="zh-CN" sz="1200" b="1" i="1" u="none" kern="1200" baseline="0" dirty="0">
                          <a:solidFill>
                            <a:schemeClr val="tx1"/>
                          </a:solidFill>
                          <a:latin typeface="Times New Roman" pitchFamily="18" charset="0"/>
                          <a:ea typeface="+mn-ea"/>
                          <a:cs typeface="Times New Roman" pitchFamily="18" charset="0"/>
                        </a:rPr>
                        <a:t>08 </a:t>
                      </a:r>
                      <a:r>
                        <a:rPr lang="kk-KZ" altLang="zh-CN" sz="1200" b="1" i="1" baseline="0" dirty="0">
                          <a:solidFill>
                            <a:srgbClr val="000000"/>
                          </a:solidFill>
                          <a:latin typeface="Times New Roman" pitchFamily="18" charset="0"/>
                          <a:cs typeface="Times New Roman" pitchFamily="18" charset="0"/>
                        </a:rPr>
                        <a:t>желтоқсан</a:t>
                      </a:r>
                      <a:endParaRPr lang="zh-CN" altLang="x-none" sz="1200" b="1" i="1" dirty="0">
                        <a:solidFill>
                          <a:schemeClr val="tx2">
                            <a:lumMod val="75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08 </a:t>
            </a:r>
            <a:r>
              <a:rPr lang="kk-KZ" altLang="zh-CN" sz="1200" b="1" dirty="0">
                <a:solidFill>
                  <a:srgbClr val="000000"/>
                </a:solidFill>
                <a:latin typeface="Times New Roman" pitchFamily="18" charset="0"/>
                <a:cs typeface="Times New Roman" pitchFamily="18" charset="0"/>
              </a:rPr>
              <a:t>желтоқсан</a:t>
            </a:r>
            <a:r>
              <a:rPr lang="kk-KZ" altLang="ru-RU" sz="1200" b="1" dirty="0">
                <a:solidFill>
                  <a:srgbClr val="000000"/>
                </a:solidFill>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762241851"/>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latin typeface="Calibri"/>
                        </a:rPr>
                        <a:t>7</a:t>
                      </a:r>
                      <a:endParaRPr lang="ru-RU" sz="1100" b="0" i="0" u="none" strike="noStrike" dirty="0">
                        <a:solidFill>
                          <a:srgbClr val="000000"/>
                        </a:solidFill>
                        <a:latin typeface="Calibri"/>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latin typeface="Calibri"/>
                        </a:rPr>
                        <a:t>0,02</a:t>
                      </a:r>
                      <a:endParaRPr lang="ru-RU" sz="1100" b="0" i="0" u="none" strike="noStrike" dirty="0">
                        <a:solidFill>
                          <a:srgbClr val="000000"/>
                        </a:solidFill>
                        <a:latin typeface="Calibri"/>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latin typeface="Calibri"/>
                        </a:rPr>
                        <a:t>58</a:t>
                      </a:r>
                      <a:endParaRPr lang="ru-RU" sz="1100" b="0" i="0" u="none" strike="noStrike" dirty="0">
                        <a:solidFill>
                          <a:srgbClr val="000000"/>
                        </a:solidFill>
                        <a:latin typeface="Calibri"/>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latin typeface="Calibri"/>
                        </a:rPr>
                        <a:t>0,12</a:t>
                      </a:r>
                      <a:endParaRPr lang="ru-RU" sz="1100" b="0" i="0" u="none" strike="noStrike" dirty="0">
                        <a:solidFill>
                          <a:srgbClr val="000000"/>
                        </a:solidFill>
                        <a:latin typeface="Calibri"/>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latin typeface="Calibri"/>
                        </a:rPr>
                        <a:t>762</a:t>
                      </a:r>
                      <a:endParaRPr lang="ru-RU" sz="1100" b="0" i="0" u="none" strike="noStrike" dirty="0">
                        <a:solidFill>
                          <a:srgbClr val="000000"/>
                        </a:solidFill>
                        <a:latin typeface="Calibri"/>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latin typeface="Calibri"/>
                        </a:rPr>
                        <a:t>0,2</a:t>
                      </a:r>
                      <a:endParaRPr lang="ru-RU" sz="1100" b="0" i="0" u="none" strike="noStrike" dirty="0">
                        <a:solidFill>
                          <a:srgbClr val="000000"/>
                        </a:solidFill>
                        <a:latin typeface="Calibri"/>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latin typeface="Calibri"/>
                        </a:rPr>
                        <a:t>46</a:t>
                      </a:r>
                      <a:endParaRPr lang="ru-RU" sz="1100" b="0" i="0" u="none" strike="noStrike" dirty="0">
                        <a:solidFill>
                          <a:srgbClr val="000000"/>
                        </a:solidFill>
                        <a:latin typeface="Calibri"/>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latin typeface="Calibri"/>
                        </a:rPr>
                        <a:t>0,2</a:t>
                      </a:r>
                      <a:endParaRPr lang="ru-RU" sz="1100" b="0" i="0" u="none" strike="noStrike" dirty="0">
                        <a:solidFill>
                          <a:srgbClr val="000000"/>
                        </a:solidFill>
                        <a:latin typeface="Calibri"/>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latin typeface="Calibri"/>
                        </a:rPr>
                        <a:t>13</a:t>
                      </a:r>
                      <a:endParaRPr lang="ru-RU" sz="1100" b="0" i="0" u="none" strike="noStrike" dirty="0">
                        <a:solidFill>
                          <a:srgbClr val="000000"/>
                        </a:solidFill>
                        <a:latin typeface="Calibri"/>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latin typeface="Calibri"/>
                        </a:rPr>
                        <a:t>0,03</a:t>
                      </a:r>
                      <a:endParaRPr lang="ru-RU" sz="1100" b="0" i="0" u="none" strike="noStrike" dirty="0">
                        <a:solidFill>
                          <a:srgbClr val="000000"/>
                        </a:solidFill>
                        <a:latin typeface="Calibri"/>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latin typeface="Calibri"/>
                        </a:rPr>
                        <a:t>15</a:t>
                      </a:r>
                      <a:endParaRPr lang="ru-RU" sz="1100" b="0" i="0" u="none" strike="noStrike" dirty="0">
                        <a:solidFill>
                          <a:srgbClr val="000000"/>
                        </a:solidFill>
                        <a:latin typeface="Calibri"/>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latin typeface="Calibri"/>
                        </a:rPr>
                        <a:t>1,9</a:t>
                      </a:r>
                      <a:endParaRPr lang="ru-RU" sz="1100" b="0" i="0" u="none" strike="noStrike" dirty="0">
                        <a:solidFill>
                          <a:srgbClr val="000000"/>
                        </a:solidFill>
                        <a:latin typeface="Calibri"/>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4953000" y="116632"/>
            <a:ext cx="4824536" cy="1785104"/>
          </a:xfrm>
          <a:prstGeom prst="rect">
            <a:avLst/>
          </a:prstGeom>
        </p:spPr>
        <p:txBody>
          <a:bodyPr wrap="square">
            <a:spAutoFit/>
          </a:bodyPr>
          <a:lstStyle/>
          <a:p>
            <a:pPr lvl="0" algn="ctr"/>
            <a:endParaRPr lang="ru-RU" altLang="ru-RU" sz="1100" b="1" dirty="0">
              <a:latin typeface="Times New Roman" pitchFamily="18" charset="0"/>
              <a:cs typeface="Times New Roman" pitchFamily="18" charset="0"/>
            </a:endParaRPr>
          </a:p>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09 желтоқсанға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08 </a:t>
            </a:r>
            <a:r>
              <a:rPr lang="kk-KZ" altLang="ru-RU" sz="1100" b="1" dirty="0">
                <a:solidFill>
                  <a:srgbClr val="000000"/>
                </a:solidFill>
                <a:latin typeface="Times New Roman" pitchFamily="18" charset="0"/>
                <a:cs typeface="Times New Roman" pitchFamily="18" charset="0"/>
              </a:rPr>
              <a:t>желтоқсанға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09 желтоқсанға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tabLst>
                <a:tab pos="179388" algn="l"/>
              </a:tabLst>
            </a:pPr>
            <a:r>
              <a:rPr lang="kk-KZ" sz="1100" dirty="0">
                <a:latin typeface="Times New Roman" pitchFamily="18" charset="0"/>
                <a:cs typeface="Times New Roman" pitchFamily="18" charset="0"/>
              </a:rPr>
              <a:t>Көшпелі бұлтты, жауын-шашынсыз. Оңтүстік-батыстан жел соғады, күші </a:t>
            </a:r>
            <a:r>
              <a:rPr lang="kk-KZ" sz="1100" dirty="0" smtClean="0">
                <a:latin typeface="Times New Roman" pitchFamily="18" charset="0"/>
                <a:cs typeface="Times New Roman" pitchFamily="18" charset="0"/>
              </a:rPr>
              <a:t>9-14 </a:t>
            </a:r>
            <a:r>
              <a:rPr lang="kk-KZ" sz="1100" dirty="0">
                <a:latin typeface="Times New Roman" pitchFamily="18" charset="0"/>
                <a:cs typeface="Times New Roman" pitchFamily="18" charset="0"/>
              </a:rPr>
              <a:t>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a:t>
            </a:r>
            <a:r>
              <a:rPr lang="kk-KZ" sz="1100">
                <a:latin typeface="Times New Roman" pitchFamily="18" charset="0"/>
                <a:cs typeface="Times New Roman" pitchFamily="18" charset="0"/>
              </a:rPr>
              <a:t>түнде </a:t>
            </a:r>
            <a:r>
              <a:rPr lang="kk-KZ" sz="1100" smtClean="0">
                <a:latin typeface="Times New Roman" pitchFamily="18" charset="0"/>
                <a:cs typeface="Times New Roman" pitchFamily="18" charset="0"/>
              </a:rPr>
              <a:t>18-20, </a:t>
            </a:r>
            <a:r>
              <a:rPr lang="kk-KZ" sz="1100" dirty="0">
                <a:latin typeface="Times New Roman" pitchFamily="18" charset="0"/>
                <a:cs typeface="Times New Roman" pitchFamily="18" charset="0"/>
              </a:rPr>
              <a:t>күндіз 13-15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аяз</a:t>
            </a:r>
            <a:r>
              <a:rPr lang="kk-KZ" sz="1100" dirty="0">
                <a:latin typeface="Times New Roman" pitchFamily="18" charset="0"/>
                <a:cs typeface="Times New Roman" pitchFamily="18" charset="0"/>
              </a:rPr>
              <a:t>.</a:t>
            </a:r>
          </a:p>
          <a:p>
            <a:pPr indent="180975" algn="ctr">
              <a:tabLst>
                <a:tab pos="179388" algn="l"/>
              </a:tabLst>
            </a:pPr>
            <a:endParaRPr lang="kk-KZ" altLang="ru-RU" sz="1100" b="1" dirty="0">
              <a:solidFill>
                <a:srgbClr val="000000"/>
              </a:solidFill>
              <a:latin typeface="Times New Roman" pitchFamily="18" charset="0"/>
              <a:cs typeface="Times New Roman" pitchFamily="18" charset="0"/>
            </a:endParaRPr>
          </a:p>
          <a:p>
            <a:pPr indent="180975" algn="ctr">
              <a:tabLst>
                <a:tab pos="179388" algn="l"/>
              </a:tabLst>
            </a:pPr>
            <a:r>
              <a:rPr lang="kk-KZ" altLang="ru-RU" sz="1100" b="1" dirty="0">
                <a:solidFill>
                  <a:srgbClr val="000000"/>
                </a:solidFill>
                <a:latin typeface="Times New Roman" pitchFamily="18" charset="0"/>
                <a:cs typeface="Times New Roman" pitchFamily="18" charset="0"/>
              </a:rPr>
              <a:t>10 желтоқсанға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09 желтоқсанға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10 желтоқсанға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Көшпелі бұлтты, жауын-шашынсыз. Оңтүстік-батыстан жел соғады, күші 9-14 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түнде 17-19 градус аяз.</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97016" y="2132856"/>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2024 </a:t>
            </a:r>
            <a:r>
              <a:rPr lang="ru-RU" sz="1100" dirty="0" err="1">
                <a:solidFill>
                  <a:schemeClr val="tx1"/>
                </a:solidFill>
                <a:latin typeface="Times New Roman" pitchFamily="18" charset="0"/>
                <a:cs typeface="Times New Roman" pitchFamily="18" charset="0"/>
              </a:rPr>
              <a:t>жылдың </a:t>
            </a:r>
            <a:r>
              <a:rPr lang="ru-RU" sz="1100" dirty="0">
                <a:solidFill>
                  <a:schemeClr val="tx1"/>
                </a:solidFill>
                <a:latin typeface="Times New Roman" pitchFamily="18" charset="0"/>
                <a:cs typeface="Times New Roman" pitchFamily="18" charset="0"/>
              </a:rPr>
              <a:t>09</a:t>
            </a:r>
            <a:r>
              <a:rPr lang="kk-KZ" sz="1100" dirty="0">
                <a:solidFill>
                  <a:srgbClr val="000000"/>
                </a:solidFill>
                <a:latin typeface="Times New Roman" pitchFamily="18" charset="0"/>
                <a:cs typeface="Times New Roman" pitchFamily="18" charset="0"/>
              </a:rPr>
              <a:t> желтоқсан</a:t>
            </a:r>
            <a:r>
              <a:rPr lang="kk-KZ" sz="1100" dirty="0">
                <a:solidFill>
                  <a:schemeClr val="tx1"/>
                </a:solidFill>
                <a:latin typeface="Times New Roman" pitchFamily="18" charset="0"/>
                <a:cs typeface="Times New Roman" pitchFamily="18" charset="0"/>
              </a:rPr>
              <a:t>да, 10 </a:t>
            </a:r>
            <a:r>
              <a:rPr lang="kk-KZ" sz="1100" dirty="0">
                <a:solidFill>
                  <a:srgbClr val="000000"/>
                </a:solidFill>
                <a:latin typeface="Times New Roman" pitchFamily="18" charset="0"/>
                <a:cs typeface="Times New Roman" pitchFamily="18" charset="0"/>
              </a:rPr>
              <a:t>желтоқсан</a:t>
            </a:r>
            <a:r>
              <a:rPr lang="kk-KZ" sz="1100" dirty="0">
                <a:solidFill>
                  <a:schemeClr val="tx1"/>
                </a:solidFill>
                <a:latin typeface="Times New Roman" pitchFamily="18" charset="0"/>
                <a:cs typeface="Times New Roman" pitchFamily="18" charset="0"/>
              </a:rPr>
              <a:t> 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 </a:t>
            </a:r>
            <a:r>
              <a:rPr lang="ru-RU" altLang="ru-RU" sz="1200" b="1" i="1">
                <a:solidFill>
                  <a:srgbClr val="000000"/>
                </a:solidFill>
                <a:latin typeface="Times New Roman" panose="02020603050405020304" pitchFamily="18" charset="0"/>
                <a:cs typeface="Times New Roman" panose="02020603050405020304" pitchFamily="18" charset="0"/>
              </a:rPr>
              <a:t>А.Айтуарова</a:t>
            </a:r>
            <a:endParaRPr lang="ru-RU" sz="1200" b="1" i="1" dirty="0">
              <a:solidFill>
                <a:srgbClr val="000000"/>
              </a:solidFill>
              <a:latin typeface="Times New Roman" pitchFamily="18" charset="0"/>
              <a:ea typeface="Times New Roman" panose="02020603050405020304" pitchFamily="18" charset="0"/>
              <a:cs typeface="Times New Roman"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15768</TotalTime>
  <Words>547</Words>
  <Application>Microsoft Office PowerPoint</Application>
  <PresentationFormat>Лист A4 (210x297 мм)</PresentationFormat>
  <Paragraphs>97</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5580</cp:revision>
  <cp:lastPrinted>2021-07-01T03:56:27Z</cp:lastPrinted>
  <dcterms:created xsi:type="dcterms:W3CDTF">2018-03-27T06:03:00Z</dcterms:created>
  <dcterms:modified xsi:type="dcterms:W3CDTF">2024-12-08T08:10:19Z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