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474" y="-15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09 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08 </a:t>
            </a:r>
            <a:r>
              <a:rPr lang="ru-RU" sz="1050" b="1" dirty="0" err="1" smtClean="0">
                <a:latin typeface="Times New Roman" pitchFamily="18" charset="0"/>
                <a:cs typeface="Times New Roman" pitchFamily="18" charset="0"/>
              </a:rPr>
              <a:t>желтоқсан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09</a:t>
            </a:r>
            <a:r>
              <a:rPr lang="kk-KZ" altLang="ru-RU" sz="1050" b="1" dirty="0" smtClean="0">
                <a:latin typeface="Times New Roman" pitchFamily="18" charset="0"/>
                <a:ea typeface="Times New Roman KZ" pitchFamily="18" charset="0"/>
                <a:cs typeface="Times New Roman" pitchFamily="18" charset="0"/>
              </a:rPr>
              <a:t> желтоқсан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жауын-шашынсыз. Оңтүстік-батыстан </a:t>
            </a:r>
            <a:r>
              <a:rPr lang="kk-KZ" sz="1200" dirty="0" smtClean="0">
                <a:latin typeface="Times New Roman KZ" pitchFamily="18" charset="0"/>
                <a:ea typeface="Times New Roman KZ" pitchFamily="18" charset="0"/>
              </a:rPr>
              <a:t>ж</a:t>
            </a:r>
            <a:r>
              <a:rPr lang="kk-KZ" sz="1200" dirty="0" smtClean="0">
                <a:latin typeface="Times New Roman" pitchFamily="18" charset="0"/>
                <a:cs typeface="Times New Roman" pitchFamily="18" charset="0"/>
              </a:rPr>
              <a:t>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6-8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10 желтоқсан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09</a:t>
            </a:r>
            <a:r>
              <a:rPr lang="kk-KZ" altLang="ru-RU" sz="1050" b="1" dirty="0" smtClean="0">
                <a:latin typeface="Times New Roman" pitchFamily="18" charset="0"/>
                <a:ea typeface="Times New Roman KZ" pitchFamily="18" charset="0"/>
                <a:cs typeface="Times New Roman" pitchFamily="18" charset="0"/>
              </a:rPr>
              <a:t> 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10 </a:t>
            </a:r>
            <a:r>
              <a:rPr lang="kk-KZ" altLang="ru-RU" sz="1050" b="1" dirty="0" smtClean="0">
                <a:latin typeface="Times New Roman" pitchFamily="18" charset="0"/>
                <a:ea typeface="Times New Roman KZ" pitchFamily="18" charset="0"/>
                <a:cs typeface="Times New Roman" pitchFamily="18" charset="0"/>
              </a:rPr>
              <a:t>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жауын-шашынсыз. Солтүстік-шығыстан </a:t>
            </a:r>
            <a:r>
              <a:rPr lang="kk-KZ" sz="1200" dirty="0" smtClean="0">
                <a:latin typeface="Times New Roman KZ" pitchFamily="18" charset="0"/>
                <a:ea typeface="Times New Roman KZ" pitchFamily="18" charset="0"/>
              </a:rPr>
              <a:t>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09 желтоқсан, 10 желтоқсан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желтоқсан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403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1,344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86</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0,172</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681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0,136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203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1,013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46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0,115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kk-KZ" sz="1100" dirty="0" smtClean="0">
                          <a:latin typeface="Times New Roman KZ" pitchFamily="18" charset="0"/>
                          <a:ea typeface="Times New Roman KZ" pitchFamily="18" charset="0"/>
                        </a:rPr>
                        <a:t>0,05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20075</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4654</cp:revision>
  <cp:lastPrinted>2021-07-01T03:56:27Z</cp:lastPrinted>
  <dcterms:created xsi:type="dcterms:W3CDTF">2018-03-27T06:03:00Z</dcterms:created>
  <dcterms:modified xsi:type="dcterms:W3CDTF">2024-12-08T07:01:38Z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