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2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3809302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2664249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09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Оңтүстік-шығыстан жел соғады, күші 9-14 м/с. Ауа температурасы түнде 6-8, күндіз 0-2 аяз.	</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10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Шығыстан, 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7-9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24502</TotalTime>
  <Words>541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4123</cp:revision>
  <cp:lastPrinted>2023-02-06T06:57:51Z</cp:lastPrinted>
  <dcterms:created xsi:type="dcterms:W3CDTF">2018-03-27T06:03:00Z</dcterms:created>
  <dcterms:modified xsi:type="dcterms:W3CDTF">2024-12-08T07:26:19Z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