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102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81152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9614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января 2025 г.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декабря 2024г до 20 ч. 01 января 2025г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южный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700" dirty="0"/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8373" y="219168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19741" y="31772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38991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4722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21858</TotalTime>
  <Words>610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4215</cp:revision>
  <cp:lastPrinted>2021-07-01T03:56:27Z</cp:lastPrinted>
  <dcterms:created xsi:type="dcterms:W3CDTF">2018-03-27T06:03:00Z</dcterms:created>
  <dcterms:modified xsi:type="dcterms:W3CDTF">2024-12-31T07:37:41Z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