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0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64143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декабря 2024 г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снег, метель. Ветер южный 9-14, порывы  15-20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днем 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января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17648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5957</cp:revision>
  <cp:lastPrinted>2021-07-01T03:56:27Z</cp:lastPrinted>
  <dcterms:created xsi:type="dcterms:W3CDTF">2018-03-27T06:03:00Z</dcterms:created>
  <dcterms:modified xsi:type="dcterms:W3CDTF">2024-12-31T07:30:46Z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