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154398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Ветер юго-западный 9-14 м/с. Температура воздуха ночью 8-10,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юго-западный 9-14, порывы 15-20 м/с. Температура воздуха ночью 5-7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993250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22248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4427</cp:revision>
  <cp:lastPrinted>2021-07-01T03:56:27Z</cp:lastPrinted>
  <dcterms:created xsi:type="dcterms:W3CDTF">2018-03-27T06:03:00Z</dcterms:created>
  <dcterms:modified xsi:type="dcterms:W3CDTF">2024-12-31T07:38:14Z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