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4" d="100"/>
          <a:sy n="154" d="100"/>
        </p:scale>
        <p:origin x="-88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84760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3948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снег), гололед. Ветер западный, северо-западный 9-14, порывы 18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на 02 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, метель.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28633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5309</cp:revision>
  <cp:lastPrinted>2021-07-01T03:56:27Z</cp:lastPrinted>
  <dcterms:created xsi:type="dcterms:W3CDTF">2018-03-27T06:03:00Z</dcterms:created>
  <dcterms:modified xsi:type="dcterms:W3CDTF">2024-12-31T07:24:01Z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