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10283550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dirty="0"/>
                        <a:t>31</a:t>
                      </a:r>
                      <a:r>
                        <a:rPr sz="1100" dirty="0"/>
                        <a:t> </a:t>
                      </a:r>
                      <a:r>
                        <a:rPr dirty="0" err="1"/>
                        <a:t>декабря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33410" y="3675440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</a:t>
            </a:r>
            <a:r>
              <a:rPr dirty="0"/>
              <a:t>а </a:t>
            </a:r>
            <a:r>
              <a:rPr lang="ru-RU" dirty="0"/>
              <a:t>31 декабря</a:t>
            </a:r>
            <a:r>
              <a:rPr dirty="0"/>
              <a:t> 2024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451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января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небольшой снег, поземок. Ветер юго-западный 9-14, днем порывы 15-20 м/с. Температура воздуха ночью 12-14, днем 5-7 мороза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января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снег, метель, гололед, туман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9-14,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4-6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4999239" y="2524962"/>
            <a:ext cx="4587876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 err="1"/>
              <a:t>накопле</a:t>
            </a:r>
            <a:r>
              <a:rPr b="1" dirty="0" err="1"/>
              <a:t>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</a:t>
            </a:r>
            <a:r>
              <a:rPr lang="kk-KZ" b="1" dirty="0"/>
              <a:t>выш</a:t>
            </a:r>
            <a:r>
              <a:rPr b="1" dirty="0" err="1"/>
              <a:t>енный</a:t>
            </a:r>
            <a:r>
              <a:rPr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63297674"/>
              </p:ext>
            </p:extLst>
          </p:nvPr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28CCFEFE-F1C5-4069-A694-6BCBA34C0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813" y="3374288"/>
            <a:ext cx="4808537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652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21</cp:revision>
  <dcterms:modified xsi:type="dcterms:W3CDTF">2024-12-31T09:23:42Z</dcterms:modified>
</cp:coreProperties>
</file>