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96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805423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06818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31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днем дождь. Ветер западный 9-14, днем порывы 15-18 м/с. Температура воздуха ночью 3-5, днем 6-8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января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27669</TotalTime>
  <Words>535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3658</cp:revision>
  <cp:lastPrinted>2021-10-15T03:50:29Z</cp:lastPrinted>
  <dcterms:created xsi:type="dcterms:W3CDTF">2018-03-27T06:03:00Z</dcterms:created>
  <dcterms:modified xsi:type="dcterms:W3CDTF">2024-12-31T06:55:19Z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