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740386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9-14, днем порывы 15-18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</a:t>
            </a:r>
            <a:r>
              <a:rPr lang="ru-RU" sz="1200" b="1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679578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2262</TotalTime>
  <Words>555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372</cp:revision>
  <cp:lastPrinted>2021-07-01T03:56:27Z</cp:lastPrinted>
  <dcterms:created xsi:type="dcterms:W3CDTF">2024-09-22T07:48:17Z</dcterms:created>
  <dcterms:modified xsi:type="dcterms:W3CDTF">2024-12-31T07:50:45Z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