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042373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01 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снег, низовая метель. Ветер юго-западный с переходом на северо-западный 9-14, порывы 15-20 м/с. Температура воздуха ночью 4-6,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северо-западный, западный 9-14 м/с. Температура воздуха 9-11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64532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января, </a:t>
            </a:r>
            <a:r>
              <a:rPr lang="kk-KZ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39393</TotalTime>
  <Words>603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5327</cp:revision>
  <cp:lastPrinted>2021-02-03T11:37:00Z</cp:lastPrinted>
  <dcterms:created xsi:type="dcterms:W3CDTF">2018-03-27T06:03:00Z</dcterms:created>
  <dcterms:modified xsi:type="dcterms:W3CDTF">2024-12-31T09:37:00Z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