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84198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днем снег. Ветер юго-западный 9-14 м/с. Температура воздуха ночью 11-13, днем 4-6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02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Облачно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снег,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метель, гололед, туман. Ветер юго-западный 9-14, порывы 15-20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7-9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5181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января, ночью 02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38841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6051</cp:revision>
  <cp:lastPrinted>2021-11-30T05:55:24Z</cp:lastPrinted>
  <dcterms:created xsi:type="dcterms:W3CDTF">2018-03-27T06:03:00Z</dcterms:created>
  <dcterms:modified xsi:type="dcterms:W3CDTF">2024-12-31T06:45:27Z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