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7038863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7729140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утром и днем осадки (преимущественно дождь). Временами туман. Ветер юго-западный 5-10 м/с. Температура воздуха ночью 0-2 мороза, днем 3-5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(дождь, снег),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13961</TotalTime>
  <Words>627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3390</cp:revision>
  <cp:lastPrinted>2021-07-01T03:56:27Z</cp:lastPrinted>
  <dcterms:created xsi:type="dcterms:W3CDTF">2018-03-27T06:03:00Z</dcterms:created>
  <dcterms:modified xsi:type="dcterms:W3CDTF">2024-12-31T08:01:28Z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