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10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575068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7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4358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2024г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января 2025г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10, порывы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0933" y="217519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4424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736662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26379</TotalTime>
  <Words>705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4556</cp:revision>
  <cp:lastPrinted>2021-10-18T15:52:53Z</cp:lastPrinted>
  <dcterms:created xsi:type="dcterms:W3CDTF">2018-03-27T06:03:00Z</dcterms:created>
  <dcterms:modified xsi:type="dcterms:W3CDTF">2024-12-31T07:28:19Z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