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№366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декабря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января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31 декабря </a:t>
            </a:r>
            <a:r>
              <a:rPr lang="ru-RU" sz="1200" b="1" smtClean="0">
                <a:latin typeface="Times New Roman" pitchFamily="18" charset="0"/>
                <a:cs typeface="Times New Roman" pitchFamily="18" charset="0"/>
              </a:rPr>
              <a:t>2024 г. </a:t>
            </a:r>
            <a:r>
              <a:rPr lang="ru-RU" sz="1200" b="1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 ч. 01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ночью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снег, днем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небольшие осадки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(дождь, снег)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Ночью и утром временами туман, гололед.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юго-западный 3-8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2-4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мороза, днем 3-5 тепла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02 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01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юго-восточный 2-7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02 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декабря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737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2,45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12137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2,42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2,93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1686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4,21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Абдуалиева М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20112</TotalTime>
  <Words>553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4617</cp:revision>
  <cp:lastPrinted>2021-07-01T03:56:27Z</cp:lastPrinted>
  <dcterms:created xsi:type="dcterms:W3CDTF">2018-03-27T06:03:00Z</dcterms:created>
  <dcterms:modified xsi:type="dcterms:W3CDTF">2024-12-31T07:40:28Z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