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980281348"/>
              </p:ext>
            </p:extLst>
          </p:nvPr>
        </p:nvGraphicFramePr>
        <p:xfrm>
          <a:off x="307975" y="2564904"/>
          <a:ext cx="4465638" cy="24536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66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31</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8882508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31 желтоқсаннан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01 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таңертең және күндіз жауын-шашын </a:t>
            </a:r>
            <a:r>
              <a:rPr lang="ru-RU" sz="1100" dirty="0" err="1" smtClean="0">
                <a:latin typeface="Times New Roman" pitchFamily="18" charset="0"/>
                <a:cs typeface="Times New Roman" pitchFamily="18" charset="0"/>
              </a:rPr>
              <a:t>(көбінесе 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уақыттарда</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тұман </a:t>
            </a:r>
            <a:r>
              <a:rPr lang="kk-KZ" sz="1100" dirty="0" smtClean="0">
                <a:latin typeface="Times New Roman" pitchFamily="18" charset="0"/>
                <a:cs typeface="Times New Roman" pitchFamily="18" charset="0"/>
              </a:rPr>
              <a:t>түседі. </a:t>
            </a:r>
            <a:r>
              <a:rPr lang="kk-KZ" sz="1100" dirty="0" smtClean="0">
                <a:latin typeface="Times New Roman" pitchFamily="18" charset="0"/>
                <a:cs typeface="Times New Roman" pitchFamily="18" charset="0"/>
              </a:rPr>
              <a:t>Оңтүстік-батыстан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0-2 аяз,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02 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01 қңтардан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02 </a:t>
            </a:r>
            <a:r>
              <a:rPr lang="ru-RU" altLang="ru-RU" sz="1200" b="1" dirty="0" err="1" smtClean="0">
                <a:latin typeface="Times New Roman" panose="02020603050405020304" pitchFamily="18" charset="0"/>
                <a:cs typeface="Times New Roman" panose="02020603050405020304" pitchFamily="18" charset="0"/>
              </a:rPr>
              <a:t>қа</a:t>
            </a:r>
            <a:r>
              <a:rPr lang="kk-KZ" altLang="ru-RU" sz="1200" b="1" dirty="0" smtClean="0">
                <a:latin typeface="Times New Roman" panose="02020603050405020304" pitchFamily="18" charset="0"/>
                <a:cs typeface="Times New Roman" panose="02020603050405020304" pitchFamily="18" charset="0"/>
              </a:rPr>
              <a:t>ңтар</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тұман</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болады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болады.</a:t>
            </a:r>
            <a:endParaRPr lang="ru-RU" sz="1100" dirty="0">
              <a:latin typeface="Times New Roman" pitchFamily="18" charset="0"/>
              <a:cs typeface="Times New Roman" pitchFamily="18" charset="0"/>
            </a:endParaRPr>
          </a:p>
        </p:txBody>
      </p:sp>
      <p:sp>
        <p:nvSpPr>
          <p:cNvPr id="22" name="TextBox 13"/>
          <p:cNvSpPr txBox="1"/>
          <p:nvPr/>
        </p:nvSpPr>
        <p:spPr>
          <a:xfrm>
            <a:off x="5036455" y="228599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0</a:t>
            </a:r>
            <a:r>
              <a:rPr lang="kk-KZ" sz="1200" dirty="0" smtClean="0">
                <a:solidFill>
                  <a:schemeClr val="tx1"/>
                </a:solidFill>
                <a:latin typeface="Times New Roman" panose="02020603050405020304" pitchFamily="18" charset="0"/>
                <a:cs typeface="Times New Roman" panose="02020603050405020304" pitchFamily="18" charset="0"/>
              </a:rPr>
              <a:t>1 </a:t>
            </a:r>
            <a:r>
              <a:rPr lang="ru-RU" sz="1200" dirty="0" err="1" smtClean="0">
                <a:solidFill>
                  <a:schemeClr val="tx1"/>
                </a:solidFill>
                <a:latin typeface="Times New Roman" panose="02020603050405020304" pitchFamily="18" charset="0"/>
                <a:cs typeface="Times New Roman" panose="02020603050405020304" pitchFamily="18" charset="0"/>
              </a:rPr>
              <a:t>қаңтардан</a:t>
            </a:r>
            <a:r>
              <a:rPr lang="ru-RU" sz="1200" dirty="0" smtClean="0">
                <a:solidFill>
                  <a:schemeClr val="tx1"/>
                </a:solidFill>
                <a:latin typeface="Times New Roman" panose="02020603050405020304" pitchFamily="18" charset="0"/>
                <a:cs typeface="Times New Roman" panose="02020603050405020304" pitchFamily="18" charset="0"/>
              </a:rPr>
              <a:t>, 02</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13902</TotalTime>
  <Words>593</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3499</cp:revision>
  <cp:lastPrinted>2021-07-01T03:56:27Z</cp:lastPrinted>
  <dcterms:created xsi:type="dcterms:W3CDTF">2018-03-27T06:03:00Z</dcterms:created>
  <dcterms:modified xsi:type="dcterms:W3CDTF">2024-12-31T08:06:49Z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