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10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155325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қаңтарға </a:t>
            </a:r>
            <a:endParaRPr lang="kk-KZ"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2024ж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2025ж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оңтүстік-шығысытан, 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a:t>
            </a:r>
          </a:p>
          <a:p>
            <a:pPr lvl="0" indent="185738"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smtClean="0">
                <a:latin typeface="Times New Roman" panose="02020603050405020304" pitchFamily="18" charset="0"/>
                <a:cs typeface="Times New Roman" panose="02020603050405020304" pitchFamily="18" charset="0"/>
              </a:rPr>
              <a:t>01 </a:t>
            </a:r>
            <a:r>
              <a:rPr lang="kk-KZ" altLang="ru-RU" sz="1200" b="1"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02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аяз болады.</a:t>
            </a:r>
          </a:p>
        </p:txBody>
      </p:sp>
      <p:sp>
        <p:nvSpPr>
          <p:cNvPr id="15"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74832291"/>
              </p:ext>
            </p:extLst>
          </p:nvPr>
        </p:nvGraphicFramePr>
        <p:xfrm>
          <a:off x="4948736"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20273</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4229</cp:revision>
  <cp:lastPrinted>2021-07-01T03:56:27Z</cp:lastPrinted>
  <dcterms:created xsi:type="dcterms:W3CDTF">2018-03-27T06:03:00Z</dcterms:created>
  <dcterms:modified xsi:type="dcterms:W3CDTF">2024-12-31T07:37:38Z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