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48" d="100"/>
          <a:sy n="148" d="100"/>
        </p:scale>
        <p:origin x="-1080"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336690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№366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31 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92443"/>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400" b="1" dirty="0" err="1" smtClean="0">
                <a:latin typeface="Times New Roman" panose="02020603050405020304" pitchFamily="18" charset="0"/>
                <a:cs typeface="Times New Roman" panose="02020603050405020304" pitchFamily="18" charset="0"/>
              </a:rPr>
              <a:t>желтоқсан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50536322"/>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31 желтоқсан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01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жауын-шашын (жаңбыр,қар), көктайғақ</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батыстан, солтүстік-батыстан  соғады,  күші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екпіні 18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3-5,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0-2 градус аяз.</a:t>
            </a: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02 </a:t>
            </a:r>
            <a:r>
              <a:rPr lang="kk-KZ" sz="1200" b="1" dirty="0" smtClean="0">
                <a:solidFill>
                  <a:srgbClr val="000000"/>
                </a:solidFill>
                <a:latin typeface="Times New Roman" pitchFamily="18" charset="0"/>
                <a:cs typeface="Times New Roman" pitchFamily="18" charset="0"/>
                <a:sym typeface="+mn-ea"/>
              </a:rPr>
              <a:t>қаңтарға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a:solidFill>
                  <a:srgbClr val="000000"/>
                </a:solidFill>
                <a:latin typeface="Times New Roman" panose="02020603050405020304" pitchFamily="18" charset="0"/>
                <a:cs typeface="Times New Roman" panose="02020603050405020304" pitchFamily="18" charset="0"/>
                <a:sym typeface="+mn-ea"/>
              </a:rPr>
              <a:t>01 </a:t>
            </a:r>
            <a:r>
              <a:rPr lang="kk-KZ" sz="1200" b="1" dirty="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02 </a:t>
            </a:r>
            <a:r>
              <a:rPr lang="kk-KZ" sz="1200" b="1" dirty="0" smtClean="0">
                <a:solidFill>
                  <a:srgbClr val="000000"/>
                </a:solidFill>
                <a:latin typeface="Times New Roman" pitchFamily="18" charset="0"/>
                <a:cs typeface="Times New Roman" pitchFamily="18" charset="0"/>
                <a:sym typeface="+mn-ea"/>
              </a:rPr>
              <a:t>қаңтар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қар</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бұрқасын</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Жел оңтүстік-батыстан</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порывы 18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т</a:t>
            </a:r>
            <a:r>
              <a:rPr lang="kk-KZ" sz="1100" dirty="0" smtClean="0">
                <a:latin typeface="Times New Roman" pitchFamily="18" charset="0"/>
                <a:cs typeface="Times New Roman" pitchFamily="18" charset="0"/>
              </a:rPr>
              <a:t>үнде 5-7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38354"/>
            <a:ext cx="4678876" cy="61555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b="1" dirty="0">
                <a:solidFill>
                  <a:srgbClr val="000000"/>
                </a:solidFill>
                <a:latin typeface="Times New Roman" panose="02020603050405020304" pitchFamily="18" charset="0"/>
                <a:cs typeface="Times New Roman" panose="02020603050405020304" pitchFamily="18" charset="0"/>
                <a:sym typeface="+mn-ea"/>
              </a:rPr>
              <a:t>01 </a:t>
            </a:r>
            <a:r>
              <a:rPr lang="kk-KZ" sz="1200" b="1" dirty="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02 </a:t>
            </a:r>
            <a:r>
              <a:rPr lang="ru-RU" sz="1100" b="1" dirty="0" err="1" smtClean="0">
                <a:solidFill>
                  <a:schemeClr val="tx1"/>
                </a:solidFill>
                <a:latin typeface="Times New Roman" panose="02020603050405020304" pitchFamily="18" charset="0"/>
                <a:cs typeface="Times New Roman" panose="02020603050405020304" pitchFamily="18" charset="0"/>
              </a:rPr>
              <a:t>қаңтар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29450</TotalTime>
  <Words>576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5734</cp:revision>
  <cp:lastPrinted>2021-07-01T03:56:27Z</cp:lastPrinted>
  <dcterms:created xsi:type="dcterms:W3CDTF">2018-03-27T06:03:00Z</dcterms:created>
  <dcterms:modified xsi:type="dcterms:W3CDTF">2024-12-31T07:23:19Z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