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8154830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7804310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0,695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Көшпелі </a:t>
            </a:r>
            <a:r>
              <a:rPr lang="kk-KZ" sz="1200" dirty="0">
                <a:latin typeface="Times New Roman"/>
                <a:ea typeface="Times New Roman"/>
              </a:rPr>
              <a:t>бұлтты</a:t>
            </a:r>
            <a:r>
              <a:rPr lang="kk-KZ" sz="1200" dirty="0" smtClean="0">
                <a:latin typeface="Times New Roman"/>
                <a:ea typeface="Times New Roman"/>
              </a:rPr>
              <a:t>, </a:t>
            </a:r>
            <a:r>
              <a:rPr lang="kk-KZ" sz="1200" dirty="0">
                <a:latin typeface="Times New Roman"/>
                <a:ea typeface="Times New Roman"/>
              </a:rPr>
              <a:t>аздаған жауын-шашын (жаңбыр, қар). Түнде </a:t>
            </a:r>
            <a:r>
              <a:rPr lang="kk-KZ" sz="1200" dirty="0" smtClean="0">
                <a:latin typeface="Times New Roman"/>
                <a:ea typeface="Times New Roman"/>
              </a:rPr>
              <a:t>көктайғақ</a:t>
            </a:r>
            <a:r>
              <a:rPr lang="kk-KZ" sz="1200" dirty="0" smtClean="0">
                <a:latin typeface="Times New Roman"/>
                <a:ea typeface="Times New Roman"/>
              </a:rPr>
              <a:t>. Оңтүстік-батыстан </a:t>
            </a:r>
            <a:r>
              <a:rPr lang="kk-KZ" sz="1200" dirty="0">
                <a:latin typeface="Times New Roman"/>
                <a:ea typeface="Times New Roman"/>
              </a:rPr>
              <a:t>жел соғады, күші </a:t>
            </a:r>
            <a:r>
              <a:rPr lang="kk-KZ" sz="1200" dirty="0" smtClean="0">
                <a:latin typeface="Times New Roman"/>
                <a:ea typeface="Times New Roman"/>
              </a:rPr>
              <a:t>9-14 м/с</a:t>
            </a:r>
            <a:r>
              <a:rPr lang="kk-KZ" sz="1200" dirty="0">
                <a:latin typeface="Times New Roman"/>
                <a:ea typeface="Times New Roman"/>
              </a:rPr>
              <a:t>. Ауа температурасы түнде </a:t>
            </a:r>
            <a:r>
              <a:rPr lang="kk-KZ" sz="1200" dirty="0" smtClean="0">
                <a:latin typeface="Times New Roman"/>
                <a:ea typeface="Times New Roman"/>
              </a:rPr>
              <a:t>0-2</a:t>
            </a:r>
            <a:r>
              <a:rPr lang="kk-KZ" sz="1200" dirty="0" smtClean="0">
                <a:latin typeface="Times New Roman"/>
                <a:ea typeface="Times New Roman"/>
              </a:rPr>
              <a:t> </a:t>
            </a:r>
            <a:r>
              <a:rPr lang="kk-KZ" sz="1200" dirty="0">
                <a:latin typeface="Times New Roman"/>
                <a:ea typeface="Times New Roman"/>
              </a:rPr>
              <a:t>аяз, күндіз </a:t>
            </a:r>
            <a:r>
              <a:rPr lang="kk-KZ" sz="1200" dirty="0" smtClean="0">
                <a:latin typeface="Times New Roman"/>
                <a:ea typeface="Times New Roman"/>
              </a:rPr>
              <a:t>2-4</a:t>
            </a:r>
            <a:r>
              <a:rPr lang="kk-KZ" sz="1200" dirty="0" smtClean="0">
                <a:latin typeface="Times New Roman"/>
                <a:ea typeface="Times New Roman"/>
              </a:rPr>
              <a:t> </a:t>
            </a:r>
            <a:r>
              <a:rPr lang="kk-KZ" sz="1200" dirty="0">
                <a:latin typeface="Times New Roman"/>
                <a:ea typeface="Times New Roman"/>
              </a:rPr>
              <a:t>жылы.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Бұлтты,</a:t>
            </a:r>
            <a:r>
              <a:rPr lang="kk-KZ" sz="1200" kern="1400" dirty="0" smtClean="0">
                <a:latin typeface="Times New Roman"/>
                <a:ea typeface="Times New Roman"/>
              </a:rPr>
              <a:t> аздаған </a:t>
            </a:r>
            <a:r>
              <a:rPr lang="kk-KZ" sz="1200" kern="1400" dirty="0" smtClean="0">
                <a:solidFill>
                  <a:srgbClr val="000000"/>
                </a:solidFill>
                <a:latin typeface="Times New Roman"/>
                <a:ea typeface="Times New Roman"/>
              </a:rPr>
              <a:t>жауын-шашын (қар, жаңбыр</a:t>
            </a:r>
            <a:r>
              <a:rPr lang="kk-KZ" sz="1200" kern="1400" dirty="0" smtClean="0">
                <a:solidFill>
                  <a:srgbClr val="000000"/>
                </a:solidFill>
                <a:latin typeface="Times New Roman"/>
                <a:ea typeface="Times New Roman"/>
              </a:rPr>
              <a:t>), тұман. Оңтүстік-батыстан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5-10</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1-3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24742</TotalTime>
  <Words>550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4179</cp:revision>
  <cp:lastPrinted>2023-02-06T06:57:51Z</cp:lastPrinted>
  <dcterms:created xsi:type="dcterms:W3CDTF">2018-03-27T06:03:00Z</dcterms:created>
  <dcterms:modified xsi:type="dcterms:W3CDTF">2024-12-31T07:48:19Z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