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10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757653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Риддер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18620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2024ж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01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Б</a:t>
            </a:r>
            <a:r>
              <a:rPr lang="ru-RU" sz="1200" dirty="0" err="1" smtClean="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кей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уақытта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Жел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endParaRPr lang="ru-RU" sz="1200" dirty="0">
              <a:solidFill>
                <a:prstClr val="black"/>
              </a:solidFill>
              <a:latin typeface="Times New Roman" pitchFamily="18" charset="0"/>
              <a:cs typeface="Times New Roman" pitchFamily="18" charset="0"/>
            </a:endParaRPr>
          </a:p>
          <a:p>
            <a:pPr lvl="0" indent="185738" algn="ctr"/>
            <a:endParaRPr lang="" altLang="ru-RU" sz="7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02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p:txBody>
      </p:sp>
      <p:sp>
        <p:nvSpPr>
          <p:cNvPr id="22" name="TextBox 13"/>
          <p:cNvSpPr txBox="1"/>
          <p:nvPr/>
        </p:nvSpPr>
        <p:spPr>
          <a:xfrm>
            <a:off x="5043870" y="22048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6358" y="31062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0814154"/>
              </p:ext>
            </p:extLst>
          </p:nvPr>
        </p:nvGraphicFramePr>
        <p:xfrm>
          <a:off x="5026358" y="400506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20169</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4153</cp:revision>
  <cp:lastPrinted>2021-07-01T03:56:27Z</cp:lastPrinted>
  <dcterms:created xsi:type="dcterms:W3CDTF">2018-03-27T06:03:00Z</dcterms:created>
  <dcterms:modified xsi:type="dcterms:W3CDTF">2024-12-31T07:40:38Z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