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926483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 қаңтарға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2025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a:t>
            </a:r>
            <a:r>
              <a:rPr lang="kk-KZ" sz="1200" dirty="0">
                <a:latin typeface="Times New Roman" panose="02020603050405020304" pitchFamily="18" charset="0"/>
                <a:cs typeface="Times New Roman" panose="02020603050405020304" pitchFamily="18" charset="0"/>
              </a:rPr>
              <a:t>уақыттарда </a:t>
            </a:r>
            <a:r>
              <a:rPr lang="kk-KZ" sz="1200" dirty="0" smtClean="0">
                <a:latin typeface="Times New Roman" panose="02020603050405020304" pitchFamily="18" charset="0"/>
                <a:cs typeface="Times New Roman" panose="02020603050405020304" pitchFamily="18" charset="0"/>
              </a:rPr>
              <a:t>қар жауады, жаяу бұрқасын болады. Оңтүстік-батыстан соғатын жел солтүстік-батысқа ауысады, күші 9-14,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градус </a:t>
            </a:r>
            <a:r>
              <a:rPr lang="kk-KZ" sz="1200" dirty="0">
                <a:latin typeface="Times New Roman" panose="02020603050405020304" pitchFamily="18" charset="0"/>
                <a:cs typeface="Times New Roman" panose="02020603050405020304" pitchFamily="18" charset="0"/>
              </a:rPr>
              <a:t>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 </a:t>
            </a:r>
            <a:r>
              <a:rPr lang="kk-KZ" altLang="ru-RU" sz="1200" b="1" dirty="0" smtClean="0">
                <a:solidFill>
                  <a:srgbClr val="000000"/>
                </a:solidFill>
                <a:latin typeface="Times New Roman" pitchFamily="18" charset="0"/>
                <a:cs typeface="Times New Roman" pitchFamily="18" charset="0"/>
              </a:rPr>
              <a:t>қаңтарға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01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 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9-11 градус аяз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23784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 қаңтар</a:t>
            </a:r>
            <a:r>
              <a:rPr lang="kk-KZ" sz="1200" dirty="0" smtClean="0">
                <a:solidFill>
                  <a:schemeClr val="tx1"/>
                </a:solidFill>
                <a:latin typeface="Times New Roman" panose="02020603050405020304" pitchFamily="18" charset="0"/>
                <a:cs typeface="Times New Roman" panose="02020603050405020304" pitchFamily="18" charset="0"/>
              </a:rPr>
              <a:t>, 2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20531</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5163</cp:revision>
  <cp:lastPrinted>2021-07-01T07:38:07Z</cp:lastPrinted>
  <dcterms:created xsi:type="dcterms:W3CDTF">2018-03-27T06:03:00Z</dcterms:created>
  <dcterms:modified xsi:type="dcterms:W3CDTF">2024-12-31T09:35:07Z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