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1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80093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sz="1200" b="1" dirty="0">
                <a:latin typeface="Times New Roman" pitchFamily="18" charset="0"/>
                <a:cs typeface="Times New Roman" pitchFamily="18" charset="0"/>
              </a:rPr>
              <a:t>2025 </a:t>
            </a:r>
            <a:r>
              <a:rPr lang="ru-RU" altLang="ru-RU" sz="1200" b="1" dirty="0" smtClean="0">
                <a:latin typeface="Times New Roman" panose="02020603050405020304" pitchFamily="18" charset="0"/>
                <a:cs typeface="Times New Roman" panose="02020603050405020304" pitchFamily="18" charset="0"/>
              </a:rPr>
              <a:t>ж. </a:t>
            </a:r>
            <a:r>
              <a:rPr lang="kk-KZ" altLang="ru-RU" sz="1200" b="1" dirty="0">
                <a:latin typeface="Times New Roman" panose="02020603050405020304" pitchFamily="18" charset="0"/>
                <a:cs typeface="Times New Roman" panose="02020603050405020304" pitchFamily="18" charset="0"/>
              </a:rPr>
              <a:t>01 қаңтарға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altLang="ru-RU" sz="1200" b="1" dirty="0" smtClean="0">
                <a:latin typeface="Times New Roman" panose="02020603050405020304" pitchFamily="18" charset="0"/>
                <a:cs typeface="Times New Roman" panose="02020603050405020304" pitchFamily="18" charset="0"/>
              </a:rPr>
              <a:t>ж. 31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қаңтарға </a:t>
            </a:r>
            <a:r>
              <a:rPr lang="ru-RU" sz="1100" b="1" dirty="0">
                <a:latin typeface="Times New Roman" pitchFamily="18" charset="0"/>
                <a:cs typeface="Times New Roman"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endParaRPr lang="ru-RU" altLang="ru-RU" sz="1150"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68684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23804</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4430</cp:revision>
  <cp:lastPrinted>2021-07-01T07:38:07Z</cp:lastPrinted>
  <dcterms:created xsi:type="dcterms:W3CDTF">2018-03-27T06:03:00Z</dcterms:created>
  <dcterms:modified xsi:type="dcterms:W3CDTF">2024-12-31T07:52:03Z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