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03718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latin typeface="Times New Roman" panose="02020603050405020304" pitchFamily="18" charset="0"/>
                <a:cs typeface="Times New Roman" panose="02020603050405020304" pitchFamily="18" charset="0"/>
              </a:rPr>
              <a:t>2025 ж</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2025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3-5 </a:t>
            </a:r>
            <a:r>
              <a:rPr lang="ru-RU" sz="120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қаңтарға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endParaRPr lang="ru-RU" altLang="ru-RU" sz="1150" dirty="0">
              <a:latin typeface="Times New Roman" pitchFamily="18" charset="0"/>
              <a:cs typeface="Times New Roman" pitchFamily="18" charset="0"/>
            </a:endParaRPr>
          </a:p>
          <a:p>
            <a:pPr algn="ctr"/>
            <a:r>
              <a:rPr lang="ru-RU" sz="1150" b="1" dirty="0" smtClean="0">
                <a:latin typeface="Times New Roman" panose="02020603050405020304" pitchFamily="18" charset="0"/>
                <a:cs typeface="Times New Roman" panose="02020603050405020304" pitchFamily="18" charset="0"/>
              </a:rPr>
              <a:t>2025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310987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23973</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4523</cp:revision>
  <cp:lastPrinted>2021-07-01T07:38:07Z</cp:lastPrinted>
  <dcterms:created xsi:type="dcterms:W3CDTF">2018-03-27T06:03:00Z</dcterms:created>
  <dcterms:modified xsi:type="dcterms:W3CDTF">2024-12-31T07:38:34Z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