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824953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31</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a:solidFill>
                  <a:prstClr val="black"/>
                </a:solidFill>
                <a:latin typeface="Times New Roman" panose="02020603050405020304" pitchFamily="18" charset="0"/>
                <a:cs typeface="Times New Roman" panose="02020603050405020304" pitchFamily="18" charset="0"/>
              </a:rPr>
              <a:t>0</a:t>
            </a:r>
            <a:r>
              <a:rPr lang="kk-KZ" altLang="ru-RU" sz="1200" b="1" dirty="0" smtClean="0">
                <a:solidFill>
                  <a:prstClr val="black"/>
                </a:solidFill>
                <a:latin typeface="Times New Roman" panose="02020603050405020304" pitchFamily="18" charset="0"/>
                <a:cs typeface="Times New Roman" panose="02020603050405020304" pitchFamily="18" charset="0"/>
              </a:rPr>
              <a:t>1 </a:t>
            </a:r>
            <a:r>
              <a:rPr lang="kk-KZ" sz="1200" b="1" dirty="0">
                <a:solidFill>
                  <a:prstClr val="black"/>
                </a:solidFill>
                <a:latin typeface="Times New Roman" panose="02020603050405020304" pitchFamily="18" charset="0"/>
                <a:cs typeface="Times New Roman" panose="02020603050405020304" pitchFamily="18" charset="0"/>
              </a:rPr>
              <a:t>01 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 бұрқасын</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ңтүстіктен</a:t>
            </a:r>
            <a:r>
              <a:rPr lang="ru-RU" sz="1200" dirty="0" smtClean="0">
                <a:solidFill>
                  <a:prstClr val="black"/>
                </a:solidFill>
                <a:latin typeface="Times New Roman" panose="02020603050405020304" pitchFamily="18" charset="0"/>
                <a:cs typeface="Times New Roman" panose="02020603050405020304" pitchFamily="18" charset="0"/>
              </a:rPr>
              <a:t>, о</a:t>
            </a:r>
            <a:r>
              <a:rPr lang="ru-RU" sz="1200" dirty="0" smtClean="0">
                <a:latin typeface="Times New Roman" panose="02020603050405020304" pitchFamily="18" charset="0"/>
                <a:cs typeface="Times New Roman" panose="02020603050405020304" pitchFamily="18" charset="0"/>
              </a:rPr>
              <a:t>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02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01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 бұрқасын. </a:t>
            </a:r>
            <a:r>
              <a:rPr lang="kk-KZ" sz="1200" kern="14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градус </a:t>
            </a:r>
            <a:r>
              <a:rPr lang="kk-KZ" sz="1200" dirty="0" smtClean="0">
                <a:solidFill>
                  <a:prstClr val="black"/>
                </a:solidFill>
                <a:latin typeface="Times New Roman" panose="02020603050405020304" pitchFamily="18" charset="0"/>
                <a:cs typeface="Times New Roman" panose="02020603050405020304" pitchFamily="18" charset="0"/>
              </a:rPr>
              <a:t>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894579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01 </a:t>
            </a:r>
            <a:r>
              <a:rPr lang="kk-KZ" sz="1200" dirty="0"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22330</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4424</cp:revision>
  <cp:lastPrinted>2021-07-01T07:38:07Z</cp:lastPrinted>
  <dcterms:created xsi:type="dcterms:W3CDTF">2018-03-27T06:03:00Z</dcterms:created>
  <dcterms:modified xsi:type="dcterms:W3CDTF">2024-12-31T08:22:47Z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