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31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01</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түнде қар, күндіз </a:t>
            </a:r>
            <a:r>
              <a:rPr lang="kk-KZ" sz="1200" dirty="0" smtClean="0">
                <a:latin typeface="Times New Roman KZ" pitchFamily="18" charset="0"/>
                <a:ea typeface="Times New Roman KZ" pitchFamily="18" charset="0"/>
              </a:rPr>
              <a:t>аздаған жауын-шашын </a:t>
            </a:r>
            <a:r>
              <a:rPr lang="ru-RU" sz="1200" dirty="0" smtClean="0">
                <a:latin typeface="Times New Roman KZ" pitchFamily="18" charset="0"/>
                <a:ea typeface="Times New Roman KZ" pitchFamily="18" charset="0"/>
              </a:rPr>
              <a:t>(</a:t>
            </a:r>
            <a:r>
              <a:rPr lang="kk-KZ" sz="1200" dirty="0" smtClean="0">
                <a:latin typeface="Times New Roman KZ" pitchFamily="18" charset="0"/>
                <a:ea typeface="Times New Roman KZ" pitchFamily="18" charset="0"/>
              </a:rPr>
              <a:t>жаңбыр, қар</a:t>
            </a:r>
            <a:r>
              <a:rPr lang="ru-RU" sz="1200" dirty="0" smtClean="0">
                <a:latin typeface="Times New Roman KZ" pitchFamily="18" charset="0"/>
                <a:ea typeface="Times New Roman KZ" pitchFamily="18" charset="0"/>
              </a:rPr>
              <a:t>)</a:t>
            </a:r>
            <a:r>
              <a:rPr lang="kk-KZ" sz="1200" dirty="0" smtClean="0">
                <a:latin typeface="Times New Roman KZ" pitchFamily="18" charset="0"/>
                <a:ea typeface="Times New Roman KZ" pitchFamily="18" charset="0"/>
              </a:rPr>
              <a:t>. Түнде және таңертең кей </a:t>
            </a:r>
            <a:r>
              <a:rPr lang="kk-KZ" sz="1200" dirty="0" smtClean="0">
                <a:latin typeface="Times New Roman KZ" pitchFamily="18" charset="0"/>
                <a:ea typeface="Times New Roman KZ" pitchFamily="18" charset="0"/>
              </a:rPr>
              <a:t>уақыттарда </a:t>
            </a:r>
            <a:r>
              <a:rPr lang="kk-KZ" sz="1200" dirty="0" smtClean="0">
                <a:latin typeface="Times New Roman KZ" pitchFamily="18" charset="0"/>
                <a:ea typeface="Times New Roman KZ" pitchFamily="18" charset="0"/>
              </a:rPr>
              <a:t>тұман, көктайғақ. </a:t>
            </a:r>
            <a:r>
              <a:rPr lang="kk-KZ" sz="1200" dirty="0" smtClean="0">
                <a:latin typeface="Times New Roman KZ" pitchFamily="18" charset="0"/>
                <a:ea typeface="Times New Roman KZ" pitchFamily="18" charset="0"/>
              </a:rPr>
              <a:t>Оңтүстік-батыстан ж</a:t>
            </a:r>
            <a:r>
              <a:rPr lang="kk-KZ" sz="1200" dirty="0" smtClean="0">
                <a:latin typeface="Times New Roman" pitchFamily="18" charset="0"/>
                <a:cs typeface="Times New Roman" pitchFamily="18" charset="0"/>
              </a:rPr>
              <a:t>ел соғады, күші 3-8 м/с. Ауа температурасы түнде </a:t>
            </a:r>
            <a:r>
              <a:rPr lang="kk-KZ" sz="1200" dirty="0" smtClean="0">
                <a:latin typeface="Times New Roman" pitchFamily="18" charset="0"/>
                <a:cs typeface="Times New Roman" pitchFamily="18" charset="0"/>
              </a:rPr>
              <a:t>2-4 градус </a:t>
            </a:r>
            <a:r>
              <a:rPr lang="kk-KZ" sz="1200" dirty="0" smtClean="0">
                <a:latin typeface="Times New Roman" pitchFamily="18" charset="0"/>
                <a:cs typeface="Times New Roman" pitchFamily="18" charset="0"/>
              </a:rPr>
              <a:t>аяз, күндіз 3-5 градус жылы.</a:t>
            </a:r>
          </a:p>
          <a:p>
            <a:pPr algn="ctr"/>
            <a:r>
              <a:rPr lang="kk-KZ" altLang="ru-RU" sz="1200" b="1" dirty="0" smtClean="0">
                <a:latin typeface="Times New Roman" pitchFamily="18" charset="0"/>
                <a:ea typeface="Times New Roman KZ" pitchFamily="18" charset="0"/>
                <a:cs typeface="Times New Roman" pitchFamily="18" charset="0"/>
              </a:rPr>
              <a:t>02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01</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02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a:t>
            </a:r>
            <a:r>
              <a:rPr lang="kk-KZ" sz="1200" smtClean="0">
                <a:latin typeface="Times New Roman KZ" pitchFamily="18" charset="0"/>
                <a:ea typeface="Times New Roman KZ" pitchFamily="18" charset="0"/>
              </a:rPr>
              <a:t>, </a:t>
            </a:r>
            <a:r>
              <a:rPr lang="kk-KZ" sz="1200" smtClean="0">
                <a:latin typeface="Times New Roman KZ" pitchFamily="18" charset="0"/>
                <a:ea typeface="Times New Roman KZ" pitchFamily="18" charset="0"/>
              </a:rPr>
              <a:t>жауын-шашынсыз</a:t>
            </a:r>
            <a:r>
              <a:rPr lang="kk-KZ" sz="1200" smtClean="0">
                <a:latin typeface="Times New Roman KZ" pitchFamily="18" charset="0"/>
                <a:ea typeface="Times New Roman KZ" pitchFamily="18" charset="0"/>
              </a:rPr>
              <a:t>.</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Оңтүстік-батыстан 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a:t>
            </a:r>
            <a:r>
              <a:rPr lang="kk-KZ" sz="1200" dirty="0" smtClean="0">
                <a:solidFill>
                  <a:schemeClr val="tx1"/>
                </a:solidFill>
                <a:latin typeface="Times New Roman" panose="02020603050405020304" pitchFamily="18" charset="0"/>
                <a:cs typeface="Times New Roman" panose="02020603050405020304" pitchFamily="18" charset="0"/>
              </a:rPr>
              <a:t> қантар, 02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12137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20261</TotalTime>
  <Words>557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4707</cp:revision>
  <cp:lastPrinted>2021-07-01T03:56:27Z</cp:lastPrinted>
  <dcterms:created xsi:type="dcterms:W3CDTF">2018-03-27T06:03:00Z</dcterms:created>
  <dcterms:modified xsi:type="dcterms:W3CDTF">2024-12-31T07:40:41Z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