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74038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ночью временами порывы 15-20 м/с. Температура воздуха ночью 10-12, днем 5-7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125122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2213</TotalTime>
  <Words>568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372</cp:revision>
  <cp:lastPrinted>2021-07-01T03:56:27Z</cp:lastPrinted>
  <dcterms:created xsi:type="dcterms:W3CDTF">2024-09-22T07:48:17Z</dcterms:created>
  <dcterms:modified xsi:type="dcterms:W3CDTF">2025-01-01T08:45:50Z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