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58806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400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снег, туман. Низовая метель. Ветер 15-20, ночью порывы 23 м/с. Температура воздуха ночью 8-10, днем 5-7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Низовая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метель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15-20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713006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21603</TotalTime>
  <Words>618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3445</cp:revision>
  <cp:lastPrinted>2021-07-01T03:56:27Z</cp:lastPrinted>
  <dcterms:created xsi:type="dcterms:W3CDTF">2018-03-27T06:03:00Z</dcterms:created>
  <dcterms:modified xsi:type="dcterms:W3CDTF">2025-01-01T07:42:01Z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