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8" d="100"/>
          <a:sy n="108" d="100"/>
        </p:scale>
        <p:origin x="234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84692533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января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34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01 января 202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876781" y="103211"/>
            <a:ext cx="481341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02 января 202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января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января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осадки (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снег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), метель, гололед.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5-10,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порывы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15-20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1-3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мороза, 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03 января 202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января до 0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января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снег.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юго-западный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7-12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9-11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64675" y="2142178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4965359" y="3094285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28695579"/>
              </p:ext>
            </p:extLst>
          </p:nvPr>
        </p:nvGraphicFramePr>
        <p:xfrm>
          <a:off x="5010029" y="3840873"/>
          <a:ext cx="4680168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244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40133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3514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Иманғабасова А.Т.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21842</TotalTime>
  <Words>668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3301</cp:revision>
  <cp:lastPrinted>2021-10-18T15:52:53Z</cp:lastPrinted>
  <dcterms:created xsi:type="dcterms:W3CDTF">2018-03-27T06:03:00Z</dcterms:created>
  <dcterms:modified xsi:type="dcterms:W3CDTF">2025-01-01T07:51:24Z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