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6" y="6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n-lt"/>
        <a:ea typeface="+mn-ea"/>
        <a:cs typeface="+mn-cs"/>
        <a:sym typeface="Calibri"/>
      </a:defRPr>
    </a:lvl1pPr>
    <a:lvl2pPr indent="228600" defTabSz="941387" latinLnBrk="0">
      <a:defRPr sz="1200">
        <a:latin typeface="+mn-lt"/>
        <a:ea typeface="+mn-ea"/>
        <a:cs typeface="+mn-cs"/>
        <a:sym typeface="Calibri"/>
      </a:defRPr>
    </a:lvl2pPr>
    <a:lvl3pPr indent="457200" defTabSz="941387" latinLnBrk="0">
      <a:defRPr sz="1200">
        <a:latin typeface="+mn-lt"/>
        <a:ea typeface="+mn-ea"/>
        <a:cs typeface="+mn-cs"/>
        <a:sym typeface="Calibri"/>
      </a:defRPr>
    </a:lvl3pPr>
    <a:lvl4pPr indent="685800" defTabSz="941387" latinLnBrk="0">
      <a:defRPr sz="1200">
        <a:latin typeface="+mn-lt"/>
        <a:ea typeface="+mn-ea"/>
        <a:cs typeface="+mn-cs"/>
        <a:sym typeface="Calibri"/>
      </a:defRPr>
    </a:lvl4pPr>
    <a:lvl5pPr indent="914400" defTabSz="941387" latinLnBrk="0">
      <a:defRPr sz="1200">
        <a:latin typeface="+mn-lt"/>
        <a:ea typeface="+mn-ea"/>
        <a:cs typeface="+mn-cs"/>
        <a:sym typeface="Calibri"/>
      </a:defRPr>
    </a:lvl5pPr>
    <a:lvl6pPr indent="1143000" defTabSz="941387" latinLnBrk="0">
      <a:defRPr sz="1200">
        <a:latin typeface="+mn-lt"/>
        <a:ea typeface="+mn-ea"/>
        <a:cs typeface="+mn-cs"/>
        <a:sym typeface="Calibri"/>
      </a:defRPr>
    </a:lvl6pPr>
    <a:lvl7pPr indent="1371600" defTabSz="941387" latinLnBrk="0">
      <a:defRPr sz="1200">
        <a:latin typeface="+mn-lt"/>
        <a:ea typeface="+mn-ea"/>
        <a:cs typeface="+mn-cs"/>
        <a:sym typeface="Calibri"/>
      </a:defRPr>
    </a:lvl7pPr>
    <a:lvl8pPr indent="1600200" defTabSz="941387" latinLnBrk="0">
      <a:defRPr sz="1200">
        <a:latin typeface="+mn-lt"/>
        <a:ea typeface="+mn-ea"/>
        <a:cs typeface="+mn-cs"/>
        <a:sym typeface="Calibri"/>
      </a:defRPr>
    </a:lvl8pPr>
    <a:lvl9pPr indent="1828800" defTabSz="941387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495300" y="92074"/>
            <a:ext cx="8915400" cy="1508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495300" y="1600200"/>
            <a:ext cx="89154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6" y="6414760"/>
            <a:ext cx="258624" cy="248305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4572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9144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13716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18288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6924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1496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6068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0640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7"/>
            <a:ext cx="15876" cy="6624639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9" rIns="45719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7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7" y="215900"/>
            <a:ext cx="4732973" cy="6818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462592142"/>
              </p:ext>
            </p:extLst>
          </p:nvPr>
        </p:nvGraphicFramePr>
        <p:xfrm>
          <a:off x="307975" y="2589212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01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lang="kk-KZ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sz="1100" dirty="0"/>
                        <a:t>01 января 2025 </a:t>
                      </a:r>
                      <a:r>
                        <a:rPr dirty="0" err="1"/>
                        <a:t>года</a:t>
                      </a: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33410" y="3675440"/>
            <a:ext cx="4717098" cy="4659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з</a:t>
            </a:r>
            <a:r>
              <a:rPr dirty="0"/>
              <a:t>а </a:t>
            </a:r>
            <a:r>
              <a:rPr lang="kk-KZ" dirty="0"/>
              <a:t>01 января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6" cy="24314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02 января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spcBef>
                <a:spcPct val="0"/>
              </a:spcBef>
              <a:buFontTx/>
              <a:buNone/>
              <a:defRPr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временами снег, метель, гололед, туман. Ветер юго-западный 9-14, порывы 15-20 м/с, ночью и утром временами 25 м/с. Температура воздуха ночью 9-11, днем                           5-7 мороза.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января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03 января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spcBef>
                <a:spcPct val="0"/>
              </a:spcBef>
              <a:buFontTx/>
              <a:buNone/>
              <a:defRPr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временами снег, метель, гололед, туман. Ветер юго-западный 15-20, временами порывы 23 м/с. Температура воздуха 8-10 мороза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рассеиванию загрязняющих веществ в атмосфере города.…"/>
          <p:cNvSpPr txBox="1"/>
          <p:nvPr/>
        </p:nvSpPr>
        <p:spPr>
          <a:xfrm>
            <a:off x="5105717" y="2608353"/>
            <a:ext cx="4587876" cy="461665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Метеорологические</a:t>
            </a:r>
            <a:r>
              <a:rPr dirty="0"/>
              <a:t> </a:t>
            </a:r>
            <a:r>
              <a:rPr dirty="0" err="1"/>
              <a:t>условия</a:t>
            </a:r>
            <a:r>
              <a:rPr dirty="0"/>
              <a:t> </a:t>
            </a:r>
            <a:r>
              <a:rPr dirty="0" err="1"/>
              <a:t>будут</a:t>
            </a:r>
            <a:r>
              <a:rPr dirty="0"/>
              <a:t> </a:t>
            </a:r>
            <a:r>
              <a:rPr dirty="0" err="1"/>
              <a:t>способствовать</a:t>
            </a:r>
            <a:r>
              <a:rPr dirty="0"/>
              <a:t> </a:t>
            </a:r>
            <a:r>
              <a:rPr lang="kk-KZ" b="1" dirty="0"/>
              <a:t>рассеиванию </a:t>
            </a:r>
            <a:r>
              <a:rPr dirty="0" err="1"/>
              <a:t>загрязняющих</a:t>
            </a:r>
            <a:r>
              <a:rPr dirty="0"/>
              <a:t> </a:t>
            </a:r>
            <a:r>
              <a:rPr dirty="0" err="1"/>
              <a:t>веществ</a:t>
            </a:r>
            <a:r>
              <a:rPr dirty="0"/>
              <a:t> в </a:t>
            </a:r>
            <a:r>
              <a:rPr dirty="0" err="1"/>
              <a:t>атмосфере</a:t>
            </a:r>
            <a:r>
              <a:rPr dirty="0"/>
              <a:t> </a:t>
            </a:r>
            <a:r>
              <a:rPr dirty="0" err="1"/>
              <a:t>города</a:t>
            </a:r>
            <a:r>
              <a:rPr dirty="0"/>
              <a:t>.</a:t>
            </a:r>
            <a:endParaRPr lang="ru-RU" dirty="0"/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203502734"/>
              </p:ext>
            </p:extLst>
          </p:nvPr>
        </p:nvGraphicFramePr>
        <p:xfrm>
          <a:off x="4982845" y="4157283"/>
          <a:ext cx="4667249" cy="206216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527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3.3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527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1.8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98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1157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47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47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0.1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0.9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3">
            <a:extLst>
              <a:ext uri="{FF2B5EF4-FFF2-40B4-BE49-F238E27FC236}">
                <a16:creationId xmlns:a16="http://schemas.microsoft.com/office/drawing/2014/main" id="{28CCFEFE-F1C5-4069-A694-6BCBA34C02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6813" y="3374288"/>
            <a:ext cx="4808537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Arial" charset="0"/>
              </a:defRPr>
            </a:lvl9pPr>
          </a:lstStyle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7"/>
            <a:ext cx="15876" cy="6624639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7" y="2217737"/>
            <a:ext cx="4717098" cy="27519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3" cy="4659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2" y="4877769"/>
            <a:ext cx="4494403" cy="1364534"/>
            <a:chOff x="0" y="0"/>
            <a:chExt cx="4494402" cy="1364533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547669"/>
              <a:ext cx="4041649" cy="8168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11" cy="6067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9" tIns="45719" rIns="45719" bIns="45719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2" y="186727"/>
              <a:ext cx="4455161" cy="27546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5"/>
            <a:ext cx="4690111" cy="225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ұяқ С. ./Смагулова С."/>
          <p:cNvSpPr txBox="1"/>
          <p:nvPr/>
        </p:nvSpPr>
        <p:spPr>
          <a:xfrm>
            <a:off x="5024437" y="6215062"/>
            <a:ext cx="4521201" cy="24622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1000" b="1" i="1"/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Тұяқ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С./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Ботаева М</a:t>
            </a:r>
            <a:r>
              <a:rPr lang="ru-RU" sz="1000" dirty="0"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8" cy="772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3" cy="3484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2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2"/>
            <a:ext cx="4683761" cy="315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</TotalTime>
  <Words>652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Corobor4</cp:lastModifiedBy>
  <cp:revision>24</cp:revision>
  <dcterms:modified xsi:type="dcterms:W3CDTF">2025-01-01T08:44:23Z</dcterms:modified>
</cp:coreProperties>
</file>