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57281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снег, метель, гололёд, туман. Ветер юго-западный 15-20 м/с. Температура воздуха ночью 7-9, днем 3-5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метель, гололед. Ветер юго-западный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06552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января, ночью 0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38858</TotalTime>
  <Words>673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6054</cp:revision>
  <cp:lastPrinted>2021-11-30T05:55:24Z</cp:lastPrinted>
  <dcterms:created xsi:type="dcterms:W3CDTF">2018-03-27T06:03:00Z</dcterms:created>
  <dcterms:modified xsi:type="dcterms:W3CDTF">2025-01-01T05:57:45Z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