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154398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ночью 8-10, днем 4-6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снег), метель, гололед, туман. Ветер юго-западный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07371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22247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4427</cp:revision>
  <cp:lastPrinted>2021-07-01T03:56:27Z</cp:lastPrinted>
  <dcterms:created xsi:type="dcterms:W3CDTF">2018-03-27T06:03:00Z</dcterms:created>
  <dcterms:modified xsi:type="dcterms:W3CDTF">2025-01-01T08:04:34Z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