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1062479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қаңтар  </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7804310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0,001</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0,53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1 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30832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1</a:t>
            </a:r>
            <a:r>
              <a:rPr lang="kk-KZ" altLang="ru-RU" sz="1200" b="1" dirty="0" smtClean="0">
                <a:latin typeface="Times New Roman" pitchFamily="18" charset="0"/>
                <a:cs typeface="Times New Roman" pitchFamily="18" charset="0"/>
              </a:rPr>
              <a:t> қаңтар</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dirty="0" smtClean="0">
                <a:latin typeface="Times New Roman"/>
                <a:ea typeface="Times New Roman"/>
              </a:rPr>
              <a:t>Көшпелі </a:t>
            </a:r>
            <a:r>
              <a:rPr lang="kk-KZ" sz="1200" dirty="0">
                <a:latin typeface="Times New Roman"/>
                <a:ea typeface="Times New Roman"/>
              </a:rPr>
              <a:t>бұлтты</a:t>
            </a:r>
            <a:r>
              <a:rPr lang="kk-KZ" sz="1200" dirty="0" smtClean="0">
                <a:latin typeface="Times New Roman"/>
                <a:ea typeface="Times New Roman"/>
              </a:rPr>
              <a:t>, </a:t>
            </a:r>
            <a:r>
              <a:rPr lang="kk-KZ" sz="1200" dirty="0" smtClean="0">
                <a:latin typeface="Times New Roman"/>
                <a:ea typeface="Times New Roman"/>
              </a:rPr>
              <a:t>жауын-шашынсыз. </a:t>
            </a:r>
            <a:r>
              <a:rPr lang="kk-KZ" sz="1200" dirty="0">
                <a:latin typeface="Times New Roman"/>
                <a:ea typeface="Times New Roman"/>
              </a:rPr>
              <a:t>Түнде </a:t>
            </a:r>
            <a:r>
              <a:rPr lang="kk-KZ" sz="1200" dirty="0" smtClean="0">
                <a:latin typeface="Times New Roman"/>
                <a:ea typeface="Times New Roman"/>
              </a:rPr>
              <a:t>және таңертең тұман. Батыстан, оңтүстік-батыстан </a:t>
            </a:r>
            <a:r>
              <a:rPr lang="kk-KZ" sz="1200" dirty="0">
                <a:latin typeface="Times New Roman"/>
                <a:ea typeface="Times New Roman"/>
              </a:rPr>
              <a:t>жел соғады, күші </a:t>
            </a:r>
            <a:r>
              <a:rPr lang="kk-KZ" sz="1200" dirty="0" smtClean="0">
                <a:latin typeface="Times New Roman"/>
                <a:ea typeface="Times New Roman"/>
              </a:rPr>
              <a:t>7-12, күндіз екпіні 15-18 </a:t>
            </a:r>
            <a:r>
              <a:rPr lang="kk-KZ" sz="1200" dirty="0" smtClean="0">
                <a:latin typeface="Times New Roman"/>
                <a:ea typeface="Times New Roman"/>
              </a:rPr>
              <a:t>м/с</a:t>
            </a:r>
            <a:r>
              <a:rPr lang="kk-KZ" sz="1200" dirty="0">
                <a:latin typeface="Times New Roman"/>
                <a:ea typeface="Times New Roman"/>
              </a:rPr>
              <a:t>. Ауа температурасы түнде </a:t>
            </a:r>
            <a:r>
              <a:rPr lang="kk-KZ" sz="1200" dirty="0" smtClean="0">
                <a:latin typeface="Times New Roman"/>
                <a:ea typeface="Times New Roman"/>
              </a:rPr>
              <a:t>1-3 </a:t>
            </a:r>
            <a:r>
              <a:rPr lang="kk-KZ" sz="1200" dirty="0">
                <a:latin typeface="Times New Roman"/>
                <a:ea typeface="Times New Roman"/>
              </a:rPr>
              <a:t>аяз, күндіз </a:t>
            </a:r>
            <a:r>
              <a:rPr lang="kk-KZ" sz="1200" dirty="0" smtClean="0">
                <a:latin typeface="Times New Roman"/>
                <a:ea typeface="Times New Roman"/>
              </a:rPr>
              <a:t>3-5 </a:t>
            </a:r>
            <a:r>
              <a:rPr lang="kk-KZ" sz="1200" dirty="0">
                <a:latin typeface="Times New Roman"/>
                <a:ea typeface="Times New Roman"/>
              </a:rPr>
              <a:t>жылы.		</a:t>
            </a:r>
            <a:endParaRPr lang="kk-KZ" sz="1200" b="1"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Көшпелі бұлтты</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Оңтүстік-батыстан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6-11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0-2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7458" y="23530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24745</TotalTime>
  <Words>553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4180</cp:revision>
  <cp:lastPrinted>2023-02-06T06:57:51Z</cp:lastPrinted>
  <dcterms:created xsi:type="dcterms:W3CDTF">2018-03-27T06:03:00Z</dcterms:created>
  <dcterms:modified xsi:type="dcterms:W3CDTF">2025-01-01T08:17:07Z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