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191742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№01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02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a:latin typeface="Times New Roman" panose="02020603050405020304" pitchFamily="18" charset="0"/>
                <a:cs typeface="Times New Roman" panose="02020603050405020304" pitchFamily="18" charset="0"/>
              </a:rPr>
              <a:t>01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02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15-20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5-7</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03 қаңтарға </a:t>
            </a: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02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03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8286126"/>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22641</TotalTime>
  <Words>527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4339</cp:revision>
  <cp:lastPrinted>2021-07-01T07:38:07Z</cp:lastPrinted>
  <dcterms:created xsi:type="dcterms:W3CDTF">2018-03-27T06:03:00Z</dcterms:created>
  <dcterms:modified xsi:type="dcterms:W3CDTF">2025-01-01T08:45:47Z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