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747370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01</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қаңтар</a:t>
                      </a:r>
                      <a:endPar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a:solidFill>
                  <a:prstClr val="black"/>
                </a:solidFill>
                <a:latin typeface="Times New Roman" panose="02020603050405020304" pitchFamily="18" charset="0"/>
                <a:cs typeface="Times New Roman" panose="02020603050405020304" pitchFamily="18" charset="0"/>
              </a:rPr>
              <a:t>01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қар, бұрқасын</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О</a:t>
            </a:r>
            <a:r>
              <a:rPr lang="ru-RU" sz="1200" dirty="0" smtClean="0">
                <a:latin typeface="Times New Roman" panose="02020603050405020304" pitchFamily="18" charset="0"/>
                <a:cs typeface="Times New Roman" panose="02020603050405020304" pitchFamily="18" charset="0"/>
              </a:rPr>
              <a:t>ңтүстік-батыстан,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жел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9-14, </a:t>
            </a:r>
            <a:r>
              <a:rPr lang="ru-RU" sz="1200" dirty="0">
                <a:solidFill>
                  <a:prstClr val="black"/>
                </a:solidFill>
                <a:latin typeface="Times New Roman" panose="02020603050405020304" pitchFamily="18" charset="0"/>
                <a:cs typeface="Times New Roman" panose="02020603050405020304" pitchFamily="18" charset="0"/>
              </a:rPr>
              <a:t>екпіні </a:t>
            </a:r>
            <a:r>
              <a:rPr lang="ru-RU" sz="1200" dirty="0" smtClean="0">
                <a:solidFill>
                  <a:prstClr val="black"/>
                </a:solidFill>
                <a:latin typeface="Times New Roman" panose="02020603050405020304" pitchFamily="18" charset="0"/>
                <a:cs typeface="Times New Roman" panose="02020603050405020304" pitchFamily="18" charset="0"/>
              </a:rPr>
              <a:t>1</a:t>
            </a:r>
            <a:r>
              <a:rPr lang="kk-KZ" sz="1200" dirty="0" smtClean="0">
                <a:latin typeface="Times New Roman" panose="02020603050405020304" pitchFamily="18" charset="0"/>
                <a:cs typeface="Times New Roman" panose="02020603050405020304" pitchFamily="18" charset="0"/>
              </a:rPr>
              <a:t>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 (жаңбыр,</a:t>
            </a:r>
            <a:r>
              <a:rPr lang="kk-KZ" sz="1200" kern="1400" dirty="0" smtClean="0">
                <a:solidFill>
                  <a:srgbClr val="000000"/>
                </a:solidFill>
                <a:latin typeface="Times New Roman" panose="02020603050405020304" pitchFamily="18" charset="0"/>
                <a:ea typeface="Times New Roman" panose="02020603050405020304" pitchFamily="18" charset="0"/>
              </a:rPr>
              <a:t>қар), </a:t>
            </a:r>
            <a:r>
              <a:rPr lang="kk-KZ" sz="1200" kern="1400" dirty="0" smtClean="0">
                <a:solidFill>
                  <a:srgbClr val="000000"/>
                </a:solidFill>
                <a:latin typeface="Times New Roman" panose="02020603050405020304" pitchFamily="18" charset="0"/>
                <a:ea typeface="Times New Roman" panose="02020603050405020304" pitchFamily="18" charset="0"/>
              </a:rPr>
              <a:t>бұрқасын.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5</a:t>
            </a:r>
            <a:r>
              <a:rPr lang="kk-KZ" sz="1200" dirty="0" smtClean="0">
                <a:solidFill>
                  <a:prstClr val="black"/>
                </a:solidFill>
                <a:latin typeface="Times New Roman" panose="02020603050405020304" pitchFamily="18" charset="0"/>
                <a:cs typeface="Times New Roman" panose="02020603050405020304" pitchFamily="18" charset="0"/>
              </a:rPr>
              <a:t>-7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6187695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a:t>
            </a:r>
            <a:r>
              <a:rPr lang="kk-KZ" altLang="ru-RU" sz="1200" b="1" dirty="0" smtClean="0">
                <a:solidFill>
                  <a:prstClr val="black"/>
                </a:solidFill>
                <a:latin typeface="Times New Roman" panose="02020603050405020304" pitchFamily="18" charset="0"/>
                <a:cs typeface="Times New Roman" panose="02020603050405020304" pitchFamily="18" charset="0"/>
              </a:rPr>
              <a:t>1</a:t>
            </a:r>
            <a:r>
              <a:rPr lang="kk-KZ" sz="1200" b="1" dirty="0">
                <a:solidFill>
                  <a:prstClr val="black"/>
                </a:solidFill>
                <a:latin typeface="Times New Roman" panose="02020603050405020304" pitchFamily="18" charset="0"/>
                <a:cs typeface="Times New Roman" panose="02020603050405020304" pitchFamily="18" charset="0"/>
              </a:rPr>
              <a:t> 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03 </a:t>
            </a:r>
            <a:r>
              <a:rPr lang="kk-KZ" sz="1200" dirty="0" smtClean="0">
                <a:solidFill>
                  <a:prstClr val="black"/>
                </a:solidFill>
                <a:latin typeface="Times New Roman" panose="02020603050405020304" pitchFamily="18" charset="0"/>
                <a:cs typeface="Times New Roman" panose="02020603050405020304" pitchFamily="18" charset="0"/>
              </a:rPr>
              <a:t>қаңтар</a:t>
            </a:r>
            <a:r>
              <a:rPr lang="ru-RU" sz="1200" dirty="0" smtClean="0">
                <a:solidFill>
                  <a:prstClr val="black"/>
                </a:solidFill>
                <a:latin typeface="Times New Roman" panose="02020603050405020304" pitchFamily="18" charset="0"/>
                <a:cs typeface="Times New Roman" panose="02020603050405020304" pitchFamily="18" charset="0"/>
              </a:rPr>
              <a:t> 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22340</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4426</cp:revision>
  <cp:lastPrinted>2021-07-01T07:38:07Z</cp:lastPrinted>
  <dcterms:created xsi:type="dcterms:W3CDTF">2018-03-27T06:03:00Z</dcterms:created>
  <dcterms:modified xsi:type="dcterms:W3CDTF">2025-01-01T07:43:38Z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