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23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783976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01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жауын-шашын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бұрқасын, көктайғақ.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 аяз-1°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p>
          <a:p>
            <a:pPr lvl="0" algn="just">
              <a:spcBef>
                <a:spcPts val="0"/>
              </a:spcBef>
              <a:defRPr/>
            </a:pPr>
            <a:endParaRPr lang="ru-RU" altLang="ru-RU" sz="9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693" y="2429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292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870524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461665"/>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18371</TotalTime>
  <Words>592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3145</cp:revision>
  <cp:lastPrinted>2021-07-01T03:56:27Z</cp:lastPrinted>
  <dcterms:created xsi:type="dcterms:W3CDTF">2018-03-27T06:03:00Z</dcterms:created>
  <dcterms:modified xsi:type="dcterms:W3CDTF">2025-01-01T07:59:13Z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