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450"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03718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02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a:latin typeface="Times New Roman" panose="02020603050405020304" pitchFamily="18" charset="0"/>
                <a:cs typeface="Times New Roman" panose="02020603050405020304" pitchFamily="18" charset="0"/>
              </a:rPr>
              <a:t>01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02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a:latin typeface="Times New Roman" pitchFamily="18" charset="0"/>
                <a:cs typeface="Times New Roman" pitchFamily="18" charset="0"/>
              </a:rPr>
              <a:t>Облачно, снег, метель. Ветер юго-западный 9-14, порывы 15-20 м/с. </a:t>
            </a:r>
            <a:r>
              <a:rPr lang="ru-RU" sz="1200">
                <a:latin typeface="Times New Roman" pitchFamily="18" charset="0"/>
                <a:cs typeface="Times New Roman" pitchFamily="18" charset="0"/>
              </a:rPr>
              <a:t>Температура воздуха ночью 8-10, днем 4-6 мороза.</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03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200" dirty="0">
                <a:latin typeface="Times New Roman" panose="02020603050405020304" pitchFamily="18" charset="0"/>
                <a:cs typeface="Times New Roman" panose="02020603050405020304" pitchFamily="18" charset="0"/>
              </a:rPr>
              <a:t>Переменная облачность, осадки (дождь, снег), метель, гололед, туман. Ветер юго-западный 9-14, порывы 15-20 м/с. Температура воздуха ночью 8-10 мороза. </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900789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23973</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4525</cp:revision>
  <cp:lastPrinted>2021-07-01T07:38:07Z</cp:lastPrinted>
  <dcterms:created xsi:type="dcterms:W3CDTF">2018-03-27T06:03:00Z</dcterms:created>
  <dcterms:modified xsi:type="dcterms:W3CDTF">2025-01-01T08:08:12Z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