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0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01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01 </a:t>
                      </a:r>
                      <a:r>
                        <a:rPr lang="kk-KZ" altLang="zh-CN" sz="1200" b="1" i="1" baseline="0" dirty="0">
                          <a:solidFill>
                            <a:schemeClr val="tx2">
                              <a:lumMod val="50000"/>
                            </a:schemeClr>
                          </a:solidFill>
                          <a:latin typeface="Times New Roman" pitchFamily="18" charset="0"/>
                          <a:cs typeface="Times New Roman" pitchFamily="18" charset="0"/>
                        </a:rPr>
                        <a:t>қантар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01 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3773996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454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36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01 қаңтарға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қантарға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қар</a:t>
            </a:r>
            <a:r>
              <a:rPr lang="kk-KZ" sz="1100" dirty="0">
                <a:latin typeface="Times New Roman" pitchFamily="18" charset="0"/>
                <a:cs typeface="Times New Roman" pitchFamily="18" charset="0"/>
              </a:rPr>
              <a:t>, бұрқасын. Оңтүстік-батыстан жел соғады, 15-20, </a:t>
            </a:r>
            <a:r>
              <a:rPr lang="kk-KZ" sz="1100" dirty="0" smtClean="0">
                <a:latin typeface="Times New Roman" pitchFamily="18" charset="0"/>
                <a:cs typeface="Times New Roman" pitchFamily="18" charset="0"/>
              </a:rPr>
              <a:t>түнде екпіні </a:t>
            </a:r>
            <a:r>
              <a:rPr lang="kk-KZ" sz="1100" dirty="0">
                <a:latin typeface="Times New Roman" pitchFamily="18" charset="0"/>
                <a:cs typeface="Times New Roman" pitchFamily="18" charset="0"/>
              </a:rPr>
              <a:t>23 м/с.</a:t>
            </a:r>
            <a:r>
              <a:rPr lang="ru-RU" sz="1100" dirty="0"/>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және </a:t>
            </a:r>
            <a:r>
              <a:rPr lang="kk-KZ" sz="1100" dirty="0" smtClean="0">
                <a:latin typeface="Times New Roman" pitchFamily="18" charset="0"/>
                <a:cs typeface="Times New Roman" pitchFamily="18" charset="0"/>
              </a:rPr>
              <a:t>күндіз </a:t>
            </a:r>
            <a:r>
              <a:rPr lang="kk-KZ" sz="1100" dirty="0">
                <a:latin typeface="Times New Roman" pitchFamily="18" charset="0"/>
                <a:cs typeface="Times New Roman" pitchFamily="18" charset="0"/>
              </a:rPr>
              <a:t>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03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02 қантарға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жауын-шашын (жаңбыр, қар), бұрқасын, көктайғақ</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15-20, екпіні 23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8-10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02</a:t>
            </a:r>
            <a:r>
              <a:rPr lang="kk-KZ" sz="1100" dirty="0">
                <a:solidFill>
                  <a:srgbClr val="000000"/>
                </a:solidFill>
                <a:latin typeface="Times New Roman" pitchFamily="18" charset="0"/>
                <a:cs typeface="Times New Roman" pitchFamily="18" charset="0"/>
              </a:rPr>
              <a:t> қантарға</a:t>
            </a:r>
            <a:r>
              <a:rPr lang="kk-KZ" sz="1100" dirty="0">
                <a:solidFill>
                  <a:schemeClr val="tx1"/>
                </a:solidFill>
                <a:latin typeface="Times New Roman" pitchFamily="18" charset="0"/>
                <a:cs typeface="Times New Roman" pitchFamily="18" charset="0"/>
              </a:rPr>
              <a:t>, 03 </a:t>
            </a:r>
            <a:r>
              <a:rPr lang="kk-KZ"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15867</TotalTime>
  <Words>562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5697</cp:revision>
  <cp:lastPrinted>2021-07-01T03:56:27Z</cp:lastPrinted>
  <dcterms:created xsi:type="dcterms:W3CDTF">2018-03-27T06:03:00Z</dcterms:created>
  <dcterms:modified xsi:type="dcterms:W3CDTF">2025-01-01T08:28:15Z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