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653602"/>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02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жауын-шашын (жаңбыр, қар) </a:t>
            </a:r>
            <a:r>
              <a:rPr lang="kk-KZ" sz="1200" dirty="0" smtClean="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бұрқасын, көктайғақ </a:t>
            </a:r>
            <a:r>
              <a:rPr lang="kk-KZ" sz="1200" dirty="0" smtClean="0">
                <a:latin typeface="Times New Roman" panose="02020603050405020304" pitchFamily="18" charset="0"/>
                <a:cs typeface="Times New Roman" panose="02020603050405020304" pitchFamily="18" charset="0"/>
              </a:rPr>
              <a:t>болады. </a:t>
            </a:r>
            <a:r>
              <a:rPr lang="kk-KZ" sz="1200" dirty="0" smtClean="0">
                <a:latin typeface="Times New Roman" panose="02020603050405020304" pitchFamily="18" charset="0"/>
                <a:cs typeface="Times New Roman" panose="02020603050405020304" pitchFamily="18" charset="0"/>
              </a:rPr>
              <a:t>Оңтүстік-батыстан, оңтүстіктен жел соғады, </a:t>
            </a:r>
            <a:r>
              <a:rPr lang="kk-KZ" sz="1200" dirty="0" smtClean="0">
                <a:latin typeface="Times New Roman" panose="02020603050405020304" pitchFamily="18" charset="0"/>
                <a:cs typeface="Times New Roman" panose="02020603050405020304" pitchFamily="18" charset="0"/>
              </a:rPr>
              <a:t>күші 9-14, </a:t>
            </a:r>
            <a:r>
              <a:rPr lang="kk-KZ" sz="1200" dirty="0" smtClean="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15-20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градус суық,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02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 (жаңбыр, қар) жауады, көктайғақ болады.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0-2 градус суық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37845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871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0.174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168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0.42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2031" y="225825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2031" y="3273920"/>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20534</TotalTime>
  <Words>536</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5164</cp:revision>
  <cp:lastPrinted>2021-07-01T07:38:07Z</cp:lastPrinted>
  <dcterms:created xsi:type="dcterms:W3CDTF">2018-03-27T06:03:00Z</dcterms:created>
  <dcterms:modified xsi:type="dcterms:W3CDTF">2025-01-01T09:40:54Z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