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10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10843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№01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5167243"/>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1486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01 қаңтар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қар, күндіз жауын-шашын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(жаңбыр,қар</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көктайғақ.</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екпіні 18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градус аяз,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03 </a:t>
            </a:r>
            <a:r>
              <a:rPr lang="kk-KZ" sz="1200" b="1" dirty="0" smtClean="0">
                <a:solidFill>
                  <a:srgbClr val="000000"/>
                </a:solidFill>
                <a:latin typeface="Times New Roman" pitchFamily="18" charset="0"/>
                <a:cs typeface="Times New Roman" pitchFamily="18" charset="0"/>
                <a:sym typeface="+mn-ea"/>
              </a:rPr>
              <a:t>қаңтарға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itchFamily="18" charset="0"/>
                <a:cs typeface="Times New Roman" pitchFamily="18" charset="0"/>
                <a:sym typeface="+mn-ea"/>
              </a:rPr>
              <a:t>қаңтар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оңтүстік-батыстан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38354"/>
            <a:ext cx="4678876" cy="61555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03 </a:t>
            </a:r>
            <a:r>
              <a:rPr lang="ru-RU" sz="1100" b="1" dirty="0" err="1" smtClean="0">
                <a:solidFill>
                  <a:schemeClr val="tx1"/>
                </a:solidFill>
                <a:latin typeface="Times New Roman" panose="02020603050405020304" pitchFamily="18" charset="0"/>
                <a:cs typeface="Times New Roman" panose="02020603050405020304" pitchFamily="18" charset="0"/>
              </a:rPr>
              <a:t>қаңтар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29454</TotalTime>
  <Words>576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5736</cp:revision>
  <cp:lastPrinted>2021-07-01T03:56:27Z</cp:lastPrinted>
  <dcterms:created xsi:type="dcterms:W3CDTF">2018-03-27T06:03:00Z</dcterms:created>
  <dcterms:modified xsi:type="dcterms:W3CDTF">2025-01-01T06:24:27Z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