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62056722"/>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№001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19806208"/>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0.073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878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0.176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қаңтардағы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02 </a:t>
            </a:r>
            <a:r>
              <a:rPr lang="kk-KZ" altLang="ru-RU" sz="1200" b="1" dirty="0" smtClean="0">
                <a:solidFill>
                  <a:srgbClr val="000000"/>
                </a:solidFill>
                <a:latin typeface="Times New Roman" panose="02020603050405020304" pitchFamily="18" charset="0"/>
                <a:cs typeface="Times New Roman" panose="02020603050405020304" pitchFamily="18" charset="0"/>
              </a:rPr>
              <a:t>қаңтарға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01 </a:t>
            </a:r>
            <a:r>
              <a:rPr lang="ru-RU" altLang="ru-RU" sz="1200" b="1" dirty="0" err="1" smtClean="0">
                <a:solidFill>
                  <a:srgbClr val="000000"/>
                </a:solidFill>
                <a:latin typeface="Times New Roman" panose="02020603050405020304" pitchFamily="18" charset="0"/>
                <a:cs typeface="Times New Roman" panose="02020603050405020304" pitchFamily="18" charset="0"/>
              </a:rPr>
              <a:t>қаңтар</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02 </a:t>
            </a:r>
            <a:r>
              <a:rPr lang="kk-KZ" altLang="ru-RU" sz="1200" b="1" dirty="0" smtClean="0">
                <a:solidFill>
                  <a:srgbClr val="000000"/>
                </a:solidFill>
                <a:latin typeface="Times New Roman" panose="02020603050405020304" pitchFamily="18" charset="0"/>
                <a:cs typeface="Times New Roman" panose="02020603050405020304" pitchFamily="18" charset="0"/>
              </a:rPr>
              <a:t>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a:t>
            </a:r>
            <a:r>
              <a:rPr lang="kk-KZ" sz="1200" dirty="0" smtClean="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түнде қар, күндіз жауын-шашын (жаңбыр, қар). </a:t>
            </a:r>
            <a:r>
              <a:rPr lang="kk-KZ" sz="1200" dirty="0" smtClean="0">
                <a:solidFill>
                  <a:srgbClr val="000000"/>
                </a:solidFill>
                <a:latin typeface="Times New Roman" panose="02020603050405020304" pitchFamily="18" charset="0"/>
                <a:cs typeface="Times New Roman" panose="02020603050405020304" pitchFamily="18" charset="0"/>
                <a:sym typeface="+mn-ea"/>
              </a:rPr>
              <a:t>Кей </a:t>
            </a:r>
            <a:r>
              <a:rPr lang="kk-KZ" sz="1200" dirty="0" smtClean="0">
                <a:solidFill>
                  <a:srgbClr val="000000"/>
                </a:solidFill>
                <a:latin typeface="Times New Roman" panose="02020603050405020304" pitchFamily="18" charset="0"/>
                <a:cs typeface="Times New Roman" panose="02020603050405020304" pitchFamily="18" charset="0"/>
                <a:sym typeface="+mn-ea"/>
              </a:rPr>
              <a:t>уақытта көктайғақ, тұман</a:t>
            </a:r>
            <a:r>
              <a:rPr lang="kk-KZ" sz="1200" dirty="0" smtClean="0">
                <a:solidFill>
                  <a:srgbClr val="000000"/>
                </a:solidFill>
                <a:latin typeface="Times New Roman" panose="02020603050405020304" pitchFamily="18" charset="0"/>
                <a:cs typeface="Times New Roman" panose="02020603050405020304" pitchFamily="18" charset="0"/>
                <a:sym typeface="+mn-ea"/>
              </a:rPr>
              <a:t>. Жел оңтүстік-батыстан </a:t>
            </a:r>
            <a:r>
              <a:rPr lang="kk-KZ"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2-4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күндіз 0-2 </a:t>
            </a:r>
            <a:r>
              <a:rPr lang="kk-KZ" sz="1200" dirty="0"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03 </a:t>
            </a:r>
            <a:r>
              <a:rPr lang="kk-KZ" altLang="ru-RU" sz="1200" b="1" dirty="0" smtClean="0">
                <a:solidFill>
                  <a:srgbClr val="000000"/>
                </a:solidFill>
                <a:latin typeface="Times New Roman" panose="02020603050405020304" pitchFamily="18" charset="0"/>
                <a:cs typeface="Times New Roman" panose="02020603050405020304" pitchFamily="18" charset="0"/>
              </a:rPr>
              <a:t>қаңтарға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02 </a:t>
            </a:r>
            <a:r>
              <a:rPr lang="kk-KZ" altLang="ru-RU" sz="1200" b="1" dirty="0" smtClean="0">
                <a:solidFill>
                  <a:srgbClr val="000000"/>
                </a:solidFill>
                <a:latin typeface="Times New Roman" panose="02020603050405020304" pitchFamily="18" charset="0"/>
                <a:cs typeface="Times New Roman" panose="02020603050405020304" pitchFamily="18" charset="0"/>
              </a:rPr>
              <a:t>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03 </a:t>
            </a:r>
            <a:r>
              <a:rPr lang="kk-KZ" altLang="ru-RU" sz="1200" b="1" dirty="0" smtClean="0">
                <a:solidFill>
                  <a:srgbClr val="000000"/>
                </a:solidFill>
                <a:latin typeface="Times New Roman" panose="02020603050405020304" pitchFamily="18" charset="0"/>
                <a:cs typeface="Times New Roman" panose="02020603050405020304" pitchFamily="18" charset="0"/>
              </a:rPr>
              <a:t>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 Түнде </a:t>
            </a:r>
            <a:r>
              <a:rPr lang="kk-KZ" sz="1200" dirty="0" smtClean="0">
                <a:solidFill>
                  <a:srgbClr val="000000"/>
                </a:solidFill>
                <a:latin typeface="Times New Roman" panose="02020603050405020304" pitchFamily="18" charset="0"/>
                <a:cs typeface="Times New Roman" panose="02020603050405020304" pitchFamily="18" charset="0"/>
                <a:sym typeface="+mn-ea"/>
              </a:rPr>
              <a:t>тұман. Ж</a:t>
            </a:r>
            <a:r>
              <a:rPr lang="ru-RU" sz="1200" dirty="0" smtClean="0">
                <a:solidFill>
                  <a:srgbClr val="000000"/>
                </a:solidFill>
                <a:latin typeface="Times New Roman" panose="02020603050405020304" pitchFamily="18" charset="0"/>
                <a:cs typeface="Times New Roman" panose="02020603050405020304" pitchFamily="18" charset="0"/>
                <a:sym typeface="+mn-ea"/>
              </a:rPr>
              <a:t>ел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оңтүстік-батыстан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5-10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5-7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02 </a:t>
            </a:r>
            <a:r>
              <a:rPr lang="ru-RU" sz="1200" dirty="0" err="1" smtClean="0">
                <a:solidFill>
                  <a:schemeClr val="tx1"/>
                </a:solidFill>
                <a:latin typeface="Times New Roman" pitchFamily="18" charset="0"/>
                <a:cs typeface="Times New Roman" pitchFamily="18" charset="0"/>
              </a:rPr>
              <a:t>қаңтар</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03 </a:t>
            </a:r>
            <a:r>
              <a:rPr lang="ru-RU" sz="1200" dirty="0" err="1" smtClean="0">
                <a:solidFill>
                  <a:schemeClr val="tx1"/>
                </a:solidFill>
                <a:latin typeface="Times New Roman" pitchFamily="18" charset="0"/>
                <a:cs typeface="Times New Roman" pitchFamily="18" charset="0"/>
              </a:rPr>
              <a:t>қаңтарға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val="923156760"/>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Сәдуақасов М.</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15192</TotalTime>
  <Words>559</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3406</cp:revision>
  <cp:lastPrinted>2021-07-01T07:38:07Z</cp:lastPrinted>
  <dcterms:created xsi:type="dcterms:W3CDTF">2018-03-27T06:03:00Z</dcterms:created>
  <dcterms:modified xsi:type="dcterms:W3CDTF">2025-01-01T07:54:32Z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