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қантар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қантарға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01 </a:t>
            </a:r>
            <a:r>
              <a:rPr lang="ru-RU" sz="1050" b="1" dirty="0" err="1" smtClean="0">
                <a:latin typeface="Times New Roman" pitchFamily="18" charset="0"/>
                <a:cs typeface="Times New Roman" pitchFamily="18" charset="0"/>
              </a:rPr>
              <a:t>қантар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02</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түнде </a:t>
            </a:r>
            <a:r>
              <a:rPr lang="kk-KZ" sz="1200" dirty="0" smtClean="0">
                <a:latin typeface="Times New Roman KZ" pitchFamily="18" charset="0"/>
                <a:ea typeface="Times New Roman KZ" pitchFamily="18" charset="0"/>
              </a:rPr>
              <a:t>аздаған қар. </a:t>
            </a:r>
            <a:r>
              <a:rPr lang="kk-KZ" sz="1200" dirty="0" smtClean="0">
                <a:latin typeface="Times New Roman KZ" pitchFamily="18" charset="0"/>
                <a:ea typeface="Times New Roman KZ" pitchFamily="18" charset="0"/>
              </a:rPr>
              <a:t>Оңтүстік-батыстан ж</a:t>
            </a:r>
            <a:r>
              <a:rPr lang="kk-KZ" sz="1200" dirty="0" smtClean="0">
                <a:latin typeface="Times New Roman" pitchFamily="18" charset="0"/>
                <a:cs typeface="Times New Roman" pitchFamily="18" charset="0"/>
              </a:rPr>
              <a:t>ел соғады, күші </a:t>
            </a:r>
            <a:r>
              <a:rPr lang="kk-KZ" sz="1200" dirty="0" smtClean="0">
                <a:latin typeface="Times New Roman" pitchFamily="18" charset="0"/>
                <a:cs typeface="Times New Roman" pitchFamily="18" charset="0"/>
              </a:rPr>
              <a:t>2-7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pPr algn="ctr"/>
            <a:r>
              <a:rPr lang="kk-KZ" altLang="ru-RU" sz="1200" b="1" dirty="0" smtClean="0">
                <a:latin typeface="Times New Roman" pitchFamily="18" charset="0"/>
                <a:ea typeface="Times New Roman KZ" pitchFamily="18" charset="0"/>
                <a:cs typeface="Times New Roman" pitchFamily="18" charset="0"/>
              </a:rPr>
              <a:t>03 қаңтарға</a:t>
            </a:r>
          </a:p>
          <a:p>
            <a:pPr marL="228600" indent="-228600" algn="ctr"/>
            <a:r>
              <a:rPr lang="ru-RU" sz="1050" b="1" dirty="0" smtClean="0">
                <a:latin typeface="Times New Roman" pitchFamily="18" charset="0"/>
                <a:ea typeface="Times New Roman KZ" pitchFamily="18" charset="0"/>
                <a:cs typeface="Times New Roman" pitchFamily="18" charset="0"/>
              </a:rPr>
              <a:t>2025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қантар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03 </a:t>
            </a:r>
            <a:r>
              <a:rPr lang="kk-KZ" altLang="ru-RU" sz="1050" b="1" dirty="0" smtClean="0">
                <a:latin typeface="Times New Roman" pitchFamily="18" charset="0"/>
                <a:ea typeface="Times New Roman KZ" pitchFamily="18" charset="0"/>
                <a:cs typeface="Times New Roman" pitchFamily="18" charset="0"/>
              </a:rPr>
              <a:t>қаңтар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sz="1200" dirty="0" smtClean="0">
                <a:solidFill>
                  <a:schemeClr val="tx1"/>
                </a:solidFill>
                <a:latin typeface="Times New Roman" panose="02020603050405020304" pitchFamily="18" charset="0"/>
                <a:cs typeface="Times New Roman" panose="02020603050405020304" pitchFamily="18" charset="0"/>
              </a:rPr>
              <a:t> қантар, 03 қантар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қантар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2317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0,463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368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1,838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1,062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0,138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20266</TotalTime>
  <Words>540</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4709</cp:revision>
  <cp:lastPrinted>2021-07-01T03:56:27Z</cp:lastPrinted>
  <dcterms:created xsi:type="dcterms:W3CDTF">2018-03-27T06:03:00Z</dcterms:created>
  <dcterms:modified xsi:type="dcterms:W3CDTF">2025-01-01T08:02:41Z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