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450"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4769164"/>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қаңтар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02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ж. </a:t>
            </a:r>
            <a:r>
              <a:rPr lang="kk-KZ" sz="1200" b="1" dirty="0">
                <a:latin typeface="Times New Roman" panose="02020603050405020304" pitchFamily="18" charset="0"/>
                <a:cs typeface="Times New Roman" panose="02020603050405020304" pitchFamily="18" charset="0"/>
              </a:rPr>
              <a:t>01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02 қаңтар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03 қаңтарға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02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03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көкиайғақ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45597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1292142"/>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22082</TotalTime>
  <Words>579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4430</cp:revision>
  <cp:lastPrinted>2021-07-01T03:56:27Z</cp:lastPrinted>
  <dcterms:created xsi:type="dcterms:W3CDTF">2018-03-27T06:03:00Z</dcterms:created>
  <dcterms:modified xsi:type="dcterms:W3CDTF">2025-01-01T08:07:41Z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