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8" d="100"/>
          <a:sy n="108" d="100"/>
        </p:scale>
        <p:origin x="23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536154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endParaRPr lang="kk-KZ" altLang="ru-RU" sz="11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algn="ctr">
              <a:spcBef>
                <a:spcPts val="0"/>
              </a:spcBef>
              <a:defRPr/>
            </a:pPr>
            <a:r>
              <a:rPr lang="ru-RU" altLang="ru-RU" sz="1100" b="1" dirty="0" smtClean="0">
                <a:latin typeface="Times New Roman" panose="02020603050405020304" pitchFamily="18" charset="0"/>
                <a:cs typeface="Times New Roman" panose="02020603050405020304" pitchFamily="18" charset="0"/>
              </a:rPr>
              <a:t>202</a:t>
            </a:r>
            <a:r>
              <a:rPr lang="" altLang="ru-RU" sz="1100" b="1" dirty="0" smtClean="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02 </a:t>
            </a:r>
            <a:r>
              <a:rPr lang="kk-KZ" sz="1100" b="1" dirty="0" smtClean="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ға</a:t>
            </a:r>
            <a:endParaRPr lang="ru-RU" altLang="ru-RU" sz="1100" b="1" dirty="0">
              <a:latin typeface="Times New Roman" panose="02020603050405020304" pitchFamily="18" charset="0"/>
              <a:cs typeface="Times New Roman" panose="02020603050405020304" pitchFamily="18" charset="0"/>
            </a:endParaRPr>
          </a:p>
          <a:p>
            <a:pPr algn="ctr">
              <a:spcBef>
                <a:spcPts val="0"/>
              </a:spcBef>
              <a:defRPr/>
            </a:pPr>
            <a:r>
              <a:rPr lang="kk-KZ" altLang="ru-RU" sz="1100" b="1" dirty="0" smtClean="0">
                <a:latin typeface="Times New Roman" pitchFamily="18" charset="0"/>
                <a:cs typeface="Times New Roman" pitchFamily="18" charset="0"/>
              </a:rPr>
              <a:t>01 қаңтар </a:t>
            </a:r>
            <a:r>
              <a:rPr lang="ru-RU" altLang="ru-RU" sz="1100" b="1" dirty="0" smtClean="0">
                <a:latin typeface="Times New Roman" panose="02020603050405020304" pitchFamily="18" charset="0"/>
                <a:cs typeface="Times New Roman" panose="02020603050405020304" pitchFamily="18" charset="0"/>
              </a:rPr>
              <a:t>2</a:t>
            </a:r>
            <a:r>
              <a:rPr lang=""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a:t>
            </a:r>
            <a:r>
              <a:rPr lang="ru-RU" altLang="ru-RU" sz="1100" b="1" dirty="0" err="1" smtClean="0">
                <a:latin typeface="Times New Roman" panose="02020603050405020304" pitchFamily="18" charset="0"/>
                <a:cs typeface="Times New Roman" panose="02020603050405020304" pitchFamily="18" charset="0"/>
              </a:rPr>
              <a:t>ден</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02</a:t>
            </a:r>
            <a:r>
              <a:rPr lang="ru-RU" altLang="ru-RU" sz="1100" b="1" dirty="0" smtClean="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сағ</a:t>
            </a:r>
            <a:r>
              <a:rPr lang="ru-RU" altLang="ru-RU" sz="1100" b="1" dirty="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a:t>
            </a:r>
            <a:r>
              <a:rPr lang="" altLang="ru-RU" sz="1100" b="1" dirty="0" smtClean="0">
                <a:latin typeface="Times New Roman" panose="02020603050405020304" pitchFamily="18" charset="0"/>
                <a:cs typeface="Times New Roman" panose="02020603050405020304" pitchFamily="18" charset="0"/>
              </a:rPr>
              <a:t>0</a:t>
            </a:r>
            <a:r>
              <a:rPr lang="ru-RU" altLang="ru-RU" sz="1100" b="1" dirty="0" smtClean="0">
                <a:latin typeface="Times New Roman" panose="02020603050405020304" pitchFamily="18" charset="0"/>
                <a:cs typeface="Times New Roman" panose="02020603050405020304" pitchFamily="18" charset="0"/>
              </a:rPr>
              <a:t>-</a:t>
            </a:r>
            <a:r>
              <a:rPr lang="ru-RU" altLang="ru-RU" sz="1100" b="1" dirty="0" err="1" smtClean="0">
                <a:latin typeface="Times New Roman" panose="02020603050405020304" pitchFamily="18" charset="0"/>
                <a:cs typeface="Times New Roman" panose="02020603050405020304" pitchFamily="18" charset="0"/>
              </a:rPr>
              <a:t>ге</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дейін</a:t>
            </a:r>
            <a:endParaRPr lang="ru-RU" altLang="ru-RU" sz="1100" b="1" dirty="0">
              <a:latin typeface="Times New Roman" panose="02020603050405020304" pitchFamily="18" charset="0"/>
              <a:cs typeface="Times New Roman" panose="02020603050405020304" pitchFamily="18" charset="0"/>
            </a:endParaRPr>
          </a:p>
          <a:p>
            <a:pPr algn="just">
              <a:spcBef>
                <a:spcPts val="0"/>
              </a:spcBef>
              <a:defRPr/>
            </a:pPr>
            <a:r>
              <a:rPr lang="kk-KZ" sz="1100" dirty="0" smtClean="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Б</a:t>
            </a:r>
            <a:r>
              <a:rPr lang="kk-KZ" sz="1100" dirty="0" smtClean="0">
                <a:solidFill>
                  <a:prstClr val="black"/>
                </a:solidFill>
                <a:latin typeface="Times New Roman" pitchFamily="18" charset="0"/>
                <a:cs typeface="Times New Roman" pitchFamily="18" charset="0"/>
              </a:rPr>
              <a:t>ұлтты, </a:t>
            </a:r>
            <a:r>
              <a:rPr lang="kk-KZ" sz="1100" dirty="0" smtClean="0">
                <a:solidFill>
                  <a:prstClr val="black"/>
                </a:solidFill>
                <a:latin typeface="Times New Roman" pitchFamily="18" charset="0"/>
                <a:cs typeface="Times New Roman" pitchFamily="18" charset="0"/>
              </a:rPr>
              <a:t>жауын-шашын (жаңбыр, қар</a:t>
            </a:r>
            <a:r>
              <a:rPr lang="kk-KZ" sz="1100" dirty="0" smtClean="0">
                <a:solidFill>
                  <a:prstClr val="black"/>
                </a:solidFill>
                <a:latin typeface="Times New Roman" pitchFamily="18" charset="0"/>
                <a:cs typeface="Times New Roman" pitchFamily="18" charset="0"/>
              </a:rPr>
              <a:t>), бұрқасын, көктайғақ. </a:t>
            </a:r>
            <a:r>
              <a:rPr lang="kk-KZ" sz="1100" dirty="0" smtClean="0">
                <a:solidFill>
                  <a:prstClr val="black"/>
                </a:solidFill>
                <a:latin typeface="Times New Roman" pitchFamily="18" charset="0"/>
                <a:cs typeface="Times New Roman" pitchFamily="18" charset="0"/>
              </a:rPr>
              <a:t>Жел оңтүстік-батыстан соғады,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5-10</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екпіні </a:t>
            </a:r>
            <a:r>
              <a:rPr lang="kk-KZ" sz="1100" dirty="0" smtClean="0">
                <a:solidFill>
                  <a:prstClr val="black"/>
                </a:solidFill>
                <a:latin typeface="Times New Roman" pitchFamily="18" charset="0"/>
                <a:cs typeface="Times New Roman" pitchFamily="18" charset="0"/>
              </a:rPr>
              <a:t>15-20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 болады</a:t>
            </a:r>
            <a:r>
              <a:rPr lang="kk-KZ" sz="1100" dirty="0" smtClean="0">
                <a:solidFill>
                  <a:prstClr val="black"/>
                </a:solidFill>
                <a:latin typeface="Times New Roman" pitchFamily="18" charset="0"/>
                <a:cs typeface="Times New Roman" pitchFamily="18" charset="0"/>
              </a:rPr>
              <a:t>.</a:t>
            </a:r>
          </a:p>
          <a:p>
            <a:pPr algn="just">
              <a:spcBef>
                <a:spcPts val="0"/>
              </a:spcBef>
              <a:defRPr/>
            </a:pPr>
            <a:endParaRPr lang="kk-KZ" sz="1100" dirty="0" smtClean="0">
              <a:solidFill>
                <a:prstClr val="black"/>
              </a:solidFill>
              <a:latin typeface="Times New Roman" pitchFamily="18" charset="0"/>
              <a:cs typeface="Times New Roman" pitchFamily="18" charset="0"/>
            </a:endParaRPr>
          </a:p>
          <a:p>
            <a:pPr algn="ctr">
              <a:spcBef>
                <a:spcPts val="0"/>
              </a:spcBef>
              <a:defRPr/>
            </a:pPr>
            <a:r>
              <a:rPr lang="ru-RU" altLang="ru-RU" sz="1100" b="1" dirty="0" smtClean="0">
                <a:latin typeface="Times New Roman" pitchFamily="18" charset="0"/>
                <a:cs typeface="Times New Roman" pitchFamily="18" charset="0"/>
              </a:rPr>
              <a:t>202</a:t>
            </a:r>
            <a:r>
              <a:rPr lang="" altLang="ru-RU" sz="1100" b="1" dirty="0" smtClean="0">
                <a:latin typeface="Times New Roman" pitchFamily="18" charset="0"/>
                <a:cs typeface="Times New Roman" pitchFamily="18" charset="0"/>
              </a:rPr>
              <a:t>5</a:t>
            </a:r>
            <a:r>
              <a:rPr lang="ru-RU" altLang="ru-RU" sz="1100" b="1" dirty="0" smtClean="0">
                <a:latin typeface="Times New Roman" pitchFamily="18" charset="0"/>
                <a:cs typeface="Times New Roman" pitchFamily="18" charset="0"/>
              </a:rPr>
              <a:t> </a:t>
            </a:r>
            <a:r>
              <a:rPr lang="ru-RU" altLang="ru-RU" sz="1100" b="1" dirty="0" err="1" smtClean="0">
                <a:latin typeface="Times New Roman" pitchFamily="18" charset="0"/>
                <a:cs typeface="Times New Roman" pitchFamily="18" charset="0"/>
              </a:rPr>
              <a:t>жылғы</a:t>
            </a:r>
            <a:r>
              <a:rPr lang="ru-RU" altLang="ru-RU" sz="1100" b="1" dirty="0" smtClean="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03 қаңтарға</a:t>
            </a:r>
            <a:endParaRPr lang="ru-RU" altLang="ru-RU" sz="1100" b="1" dirty="0" smtClean="0">
              <a:latin typeface="Times New Roman" panose="02020603050405020304" pitchFamily="18" charset="0"/>
              <a:cs typeface="Times New Roman" panose="02020603050405020304" pitchFamily="18" charset="0"/>
            </a:endParaRPr>
          </a:p>
          <a:p>
            <a:pPr indent="182563" algn="ctr">
              <a:spcBef>
                <a:spcPts val="0"/>
              </a:spcBef>
              <a:defRPr/>
            </a:pPr>
            <a:r>
              <a:rPr lang="kk-KZ" altLang="ru-RU" sz="1100" b="1" dirty="0" smtClean="0">
                <a:latin typeface="Times New Roman" pitchFamily="18" charset="0"/>
                <a:cs typeface="Times New Roman" pitchFamily="18" charset="0"/>
              </a:rPr>
              <a:t>0</a:t>
            </a:r>
            <a:r>
              <a:rPr lang="" altLang="ru-RU" sz="1100" b="1" dirty="0" smtClean="0">
                <a:latin typeface="Times New Roman" pitchFamily="18" charset="0"/>
                <a:cs typeface="Times New Roman" pitchFamily="18" charset="0"/>
              </a:rPr>
              <a:t>2</a:t>
            </a:r>
            <a:r>
              <a:rPr lang="kk-KZ" altLang="ru-RU" sz="1100" b="1" dirty="0" smtClean="0">
                <a:latin typeface="Times New Roman" pitchFamily="18" charset="0"/>
                <a:cs typeface="Times New Roman" pitchFamily="18" charset="0"/>
              </a:rPr>
              <a:t> </a:t>
            </a:r>
            <a:r>
              <a:rPr lang="kk-KZ" sz="1100" b="1" dirty="0">
                <a:latin typeface="Times New Roman" panose="02020603050405020304" pitchFamily="18" charset="0"/>
                <a:cs typeface="Times New Roman" panose="02020603050405020304" pitchFamily="18" charset="0"/>
              </a:rPr>
              <a:t>қаңтар</a:t>
            </a:r>
            <a:r>
              <a:rPr lang="kk-KZ" altLang="ru-RU" sz="1100" b="1" dirty="0" smtClean="0">
                <a:latin typeface="Times New Roman" pitchFamily="18" charset="0"/>
                <a:cs typeface="Times New Roman" pitchFamily="18" charset="0"/>
              </a:rPr>
              <a:t>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2</a:t>
            </a:r>
            <a:r>
              <a:rPr lang="" sz="1100" b="1" dirty="0" smtClean="0">
                <a:latin typeface="Times New Roman" panose="02020603050405020304" pitchFamily="18" charset="0"/>
                <a:cs typeface="Times New Roman" panose="02020603050405020304" pitchFamily="18" charset="0"/>
              </a:rPr>
              <a:t>0</a:t>
            </a:r>
            <a:r>
              <a:rPr lang="ru-RU" sz="1100" b="1" dirty="0" smtClean="0">
                <a:latin typeface="Times New Roman" panose="02020603050405020304" pitchFamily="18" charset="0"/>
                <a:cs typeface="Times New Roman" panose="02020603050405020304" pitchFamily="18" charset="0"/>
              </a:rPr>
              <a:t>-</a:t>
            </a:r>
            <a:r>
              <a:rPr lang="ru-RU" sz="1100" b="1" dirty="0" err="1" smtClean="0">
                <a:latin typeface="Times New Roman" panose="02020603050405020304" pitchFamily="18" charset="0"/>
                <a:cs typeface="Times New Roman" panose="02020603050405020304" pitchFamily="18" charset="0"/>
              </a:rPr>
              <a:t>ден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03 қаңтар </a:t>
            </a:r>
            <a:r>
              <a:rPr lang="ru-RU" sz="1100" b="1" dirty="0" err="1" smtClean="0">
                <a:latin typeface="Times New Roman" panose="02020603050405020304" pitchFamily="18" charset="0"/>
                <a:cs typeface="Times New Roman" panose="02020603050405020304" pitchFamily="18" charset="0"/>
              </a:rPr>
              <a:t>сағ</a:t>
            </a:r>
            <a:r>
              <a:rPr lang="ru-RU" sz="1100" b="1" dirty="0" smtClean="0">
                <a:latin typeface="Times New Roman" panose="02020603050405020304" pitchFamily="18" charset="0"/>
                <a:cs typeface="Times New Roman" panose="02020603050405020304" pitchFamily="18" charset="0"/>
              </a:rPr>
              <a:t>. 0</a:t>
            </a:r>
            <a:r>
              <a:rPr lang="" sz="1100" b="1" dirty="0" smtClean="0">
                <a:latin typeface="Times New Roman" panose="02020603050405020304" pitchFamily="18" charset="0"/>
                <a:cs typeface="Times New Roman" panose="02020603050405020304" pitchFamily="18" charset="0"/>
              </a:rPr>
              <a:t>8</a:t>
            </a:r>
            <a:r>
              <a:rPr lang="ru-RU" sz="1100" b="1" dirty="0" smtClean="0">
                <a:latin typeface="Times New Roman" panose="02020603050405020304" pitchFamily="18" charset="0"/>
                <a:cs typeface="Times New Roman" panose="02020603050405020304" pitchFamily="18" charset="0"/>
              </a:rPr>
              <a:t>-</a:t>
            </a:r>
            <a:r>
              <a:rPr lang="kk-KZ" sz="1100" b="1" dirty="0" smtClean="0">
                <a:latin typeface="Times New Roman" panose="02020603050405020304" pitchFamily="18" charset="0"/>
                <a:cs typeface="Times New Roman" panose="02020603050405020304" pitchFamily="18" charset="0"/>
              </a:rPr>
              <a:t>ға</a:t>
            </a:r>
            <a:r>
              <a:rPr 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anose="02020603050405020304" pitchFamily="18" charset="0"/>
                <a:cs typeface="Times New Roman" panose="02020603050405020304" pitchFamily="18" charset="0"/>
              </a:rPr>
              <a:t>дейін</a:t>
            </a:r>
            <a:endParaRPr lang="ru-RU" sz="1100" b="1" dirty="0" smtClean="0">
              <a:latin typeface="Times New Roman" panose="02020603050405020304" pitchFamily="18" charset="0"/>
              <a:cs typeface="Times New Roman" panose="02020603050405020304" pitchFamily="18" charset="0"/>
            </a:endParaRPr>
          </a:p>
          <a:p>
            <a:pPr lvl="0" indent="185738" algn="just"/>
            <a:r>
              <a:rPr lang="kk-KZ" sz="1100" dirty="0" smtClean="0">
                <a:solidFill>
                  <a:prstClr val="black"/>
                </a:solidFill>
                <a:latin typeface="Times New Roman" pitchFamily="18" charset="0"/>
                <a:cs typeface="Times New Roman" pitchFamily="18" charset="0"/>
              </a:rPr>
              <a:t>Бұлтты, қар. Жел оңтүстік-батыстан соғады</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 м/с</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Ауа температурасы </a:t>
            </a:r>
            <a:r>
              <a:rPr lang="kk-KZ" sz="1100" dirty="0" smtClean="0">
                <a:solidFill>
                  <a:prstClr val="black"/>
                </a:solidFill>
                <a:latin typeface="Times New Roman" pitchFamily="18" charset="0"/>
                <a:cs typeface="Times New Roman" pitchFamily="18" charset="0"/>
              </a:rPr>
              <a:t>9-11</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болады</a:t>
            </a:r>
            <a:r>
              <a:rPr lang="kk-KZ" sz="1100" dirty="0">
                <a:solidFill>
                  <a:prstClr val="black"/>
                </a:solidFill>
                <a:latin typeface="Times New Roman" pitchFamily="18" charset="0"/>
                <a:cs typeface="Times New Roman" pitchFamily="18" charset="0"/>
              </a:rPr>
              <a:t>.</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2" y="236384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7503" y="321710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970609"/>
              </p:ext>
            </p:extLst>
          </p:nvPr>
        </p:nvGraphicFramePr>
        <p:xfrm>
          <a:off x="5033957" y="394421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20577</TotalTime>
  <Words>633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3263</cp:revision>
  <cp:lastPrinted>2021-07-01T03:56:27Z</cp:lastPrinted>
  <dcterms:created xsi:type="dcterms:W3CDTF">2018-03-27T06:03:00Z</dcterms:created>
  <dcterms:modified xsi:type="dcterms:W3CDTF">2025-01-01T07:51:27Z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